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6" r:id="rId9"/>
    <p:sldId id="286" r:id="rId10"/>
    <p:sldId id="289" r:id="rId11"/>
    <p:sldId id="288" r:id="rId12"/>
    <p:sldId id="287" r:id="rId13"/>
    <p:sldId id="291" r:id="rId14"/>
    <p:sldId id="290" r:id="rId15"/>
    <p:sldId id="292" r:id="rId16"/>
    <p:sldId id="293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seini Beghaeiraveri, Seyed Amir" userId="e3d4d838-b0b9-4868-97e6-356c36e18658" providerId="ADAL" clId="{76D6440C-4069-4013-B20B-64FA070C363D}"/>
    <pc:docChg chg="undo custSel addSld delSld modSld sldOrd">
      <pc:chgData name="Hosseini Beghaeiraveri, Seyed Amir" userId="e3d4d838-b0b9-4868-97e6-356c36e18658" providerId="ADAL" clId="{76D6440C-4069-4013-B20B-64FA070C363D}" dt="2022-01-10T06:45:47.593" v="1534" actId="207"/>
      <pc:docMkLst>
        <pc:docMk/>
      </pc:docMkLst>
      <pc:sldChg chg="modSp mod">
        <pc:chgData name="Hosseini Beghaeiraveri, Seyed Amir" userId="e3d4d838-b0b9-4868-97e6-356c36e18658" providerId="ADAL" clId="{76D6440C-4069-4013-B20B-64FA070C363D}" dt="2022-01-09T15:27:24.956" v="294" actId="1076"/>
        <pc:sldMkLst>
          <pc:docMk/>
          <pc:sldMk cId="4016310147" sldId="256"/>
        </pc:sldMkLst>
        <pc:spChg chg="mod">
          <ac:chgData name="Hosseini Beghaeiraveri, Seyed Amir" userId="e3d4d838-b0b9-4868-97e6-356c36e18658" providerId="ADAL" clId="{76D6440C-4069-4013-B20B-64FA070C363D}" dt="2022-01-09T15:27:24.956" v="294" actId="1076"/>
          <ac:spMkLst>
            <pc:docMk/>
            <pc:sldMk cId="4016310147" sldId="256"/>
            <ac:spMk id="6" creationId="{E9EFC4AF-64F3-4617-BD5C-D1E5998B99C1}"/>
          </ac:spMkLst>
        </pc:spChg>
      </pc:sldChg>
      <pc:sldChg chg="modSp mod">
        <pc:chgData name="Hosseini Beghaeiraveri, Seyed Amir" userId="e3d4d838-b0b9-4868-97e6-356c36e18658" providerId="ADAL" clId="{76D6440C-4069-4013-B20B-64FA070C363D}" dt="2022-01-09T15:27:18.244" v="293" actId="1076"/>
        <pc:sldMkLst>
          <pc:docMk/>
          <pc:sldMk cId="519216238" sldId="257"/>
        </pc:sldMkLst>
        <pc:spChg chg="mod">
          <ac:chgData name="Hosseini Beghaeiraveri, Seyed Amir" userId="e3d4d838-b0b9-4868-97e6-356c36e18658" providerId="ADAL" clId="{76D6440C-4069-4013-B20B-64FA070C363D}" dt="2022-01-09T15:27:18.244" v="293" actId="1076"/>
          <ac:spMkLst>
            <pc:docMk/>
            <pc:sldMk cId="519216238" sldId="257"/>
            <ac:spMk id="5" creationId="{22B1C508-8857-4E74-A2BD-5ED359AF8880}"/>
          </ac:spMkLst>
        </pc:spChg>
      </pc:sldChg>
      <pc:sldChg chg="modSp mod">
        <pc:chgData name="Hosseini Beghaeiraveri, Seyed Amir" userId="e3d4d838-b0b9-4868-97e6-356c36e18658" providerId="ADAL" clId="{76D6440C-4069-4013-B20B-64FA070C363D}" dt="2022-01-09T20:41:10.822" v="1507" actId="20577"/>
        <pc:sldMkLst>
          <pc:docMk/>
          <pc:sldMk cId="1769104647" sldId="258"/>
        </pc:sldMkLst>
        <pc:spChg chg="mod">
          <ac:chgData name="Hosseini Beghaeiraveri, Seyed Amir" userId="e3d4d838-b0b9-4868-97e6-356c36e18658" providerId="ADAL" clId="{76D6440C-4069-4013-B20B-64FA070C363D}" dt="2022-01-09T20:41:10.822" v="1507" actId="20577"/>
          <ac:spMkLst>
            <pc:docMk/>
            <pc:sldMk cId="1769104647" sldId="258"/>
            <ac:spMk id="2" creationId="{A030B1DB-C0AF-430B-ABF8-86CAFDCF688D}"/>
          </ac:spMkLst>
        </pc:spChg>
        <pc:spChg chg="mod">
          <ac:chgData name="Hosseini Beghaeiraveri, Seyed Amir" userId="e3d4d838-b0b9-4868-97e6-356c36e18658" providerId="ADAL" clId="{76D6440C-4069-4013-B20B-64FA070C363D}" dt="2022-01-09T15:27:11.523" v="292" actId="1076"/>
          <ac:spMkLst>
            <pc:docMk/>
            <pc:sldMk cId="1769104647" sldId="258"/>
            <ac:spMk id="5" creationId="{365AC896-E1A3-4E81-BBFB-619556C226D2}"/>
          </ac:spMkLst>
        </pc:spChg>
        <pc:graphicFrameChg chg="mod modGraphic">
          <ac:chgData name="Hosseini Beghaeiraveri, Seyed Amir" userId="e3d4d838-b0b9-4868-97e6-356c36e18658" providerId="ADAL" clId="{76D6440C-4069-4013-B20B-64FA070C363D}" dt="2022-01-09T11:57:28.548" v="7" actId="1076"/>
          <ac:graphicFrameMkLst>
            <pc:docMk/>
            <pc:sldMk cId="1769104647" sldId="258"/>
            <ac:graphicFrameMk id="3" creationId="{EB8E1A27-AC01-4A15-8317-52E32C239DF7}"/>
          </ac:graphicFrameMkLst>
        </pc:graphicFrameChg>
      </pc:sldChg>
      <pc:sldChg chg="addSp delSp modSp add mod">
        <pc:chgData name="Hosseini Beghaeiraveri, Seyed Amir" userId="e3d4d838-b0b9-4868-97e6-356c36e18658" providerId="ADAL" clId="{76D6440C-4069-4013-B20B-64FA070C363D}" dt="2022-01-09T15:27:03.963" v="291" actId="1076"/>
        <pc:sldMkLst>
          <pc:docMk/>
          <pc:sldMk cId="2103376167" sldId="259"/>
        </pc:sldMkLst>
        <pc:spChg chg="del mod">
          <ac:chgData name="Hosseini Beghaeiraveri, Seyed Amir" userId="e3d4d838-b0b9-4868-97e6-356c36e18658" providerId="ADAL" clId="{76D6440C-4069-4013-B20B-64FA070C363D}" dt="2022-01-09T12:00:31.033" v="36" actId="478"/>
          <ac:spMkLst>
            <pc:docMk/>
            <pc:sldMk cId="2103376167" sldId="259"/>
            <ac:spMk id="2" creationId="{A030B1DB-C0AF-430B-ABF8-86CAFDCF688D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10.455" v="14"/>
          <ac:spMkLst>
            <pc:docMk/>
            <pc:sldMk cId="2103376167" sldId="259"/>
            <ac:spMk id="4" creationId="{EE1FBA2F-E2C8-4380-9F2D-81A822D0E4BE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10.455" v="14"/>
          <ac:spMkLst>
            <pc:docMk/>
            <pc:sldMk cId="2103376167" sldId="259"/>
            <ac:spMk id="5" creationId="{7819D2E0-497C-46A7-B320-B83A2789B49F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10.455" v="14"/>
          <ac:spMkLst>
            <pc:docMk/>
            <pc:sldMk cId="2103376167" sldId="259"/>
            <ac:spMk id="6" creationId="{38D3F6DE-BB2D-43B8-9CCF-7F8CCB7903CA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10.455" v="14"/>
          <ac:spMkLst>
            <pc:docMk/>
            <pc:sldMk cId="2103376167" sldId="259"/>
            <ac:spMk id="7" creationId="{7C0204C4-E41E-4979-854D-64E6618ABE7D}"/>
          </ac:spMkLst>
        </pc:spChg>
        <pc:spChg chg="add del mod">
          <ac:chgData name="Hosseini Beghaeiraveri, Seyed Amir" userId="e3d4d838-b0b9-4868-97e6-356c36e18658" providerId="ADAL" clId="{76D6440C-4069-4013-B20B-64FA070C363D}" dt="2022-01-09T12:02:15.654" v="79" actId="478"/>
          <ac:spMkLst>
            <pc:docMk/>
            <pc:sldMk cId="2103376167" sldId="259"/>
            <ac:spMk id="8" creationId="{71A7402B-D449-4D3C-B0E3-529853154748}"/>
          </ac:spMkLst>
        </pc:spChg>
        <pc:spChg chg="add mod">
          <ac:chgData name="Hosseini Beghaeiraveri, Seyed Amir" userId="e3d4d838-b0b9-4868-97e6-356c36e18658" providerId="ADAL" clId="{76D6440C-4069-4013-B20B-64FA070C363D}" dt="2022-01-09T12:02:08.447" v="78" actId="1035"/>
          <ac:spMkLst>
            <pc:docMk/>
            <pc:sldMk cId="2103376167" sldId="259"/>
            <ac:spMk id="9" creationId="{A6647F19-B2B1-499C-AE57-55DE3CA07C68}"/>
          </ac:spMkLst>
        </pc:spChg>
        <pc:spChg chg="add mod">
          <ac:chgData name="Hosseini Beghaeiraveri, Seyed Amir" userId="e3d4d838-b0b9-4868-97e6-356c36e18658" providerId="ADAL" clId="{76D6440C-4069-4013-B20B-64FA070C363D}" dt="2022-01-09T12:02:08.447" v="78" actId="1035"/>
          <ac:spMkLst>
            <pc:docMk/>
            <pc:sldMk cId="2103376167" sldId="259"/>
            <ac:spMk id="10" creationId="{49DB5A8F-C65A-4164-A5F9-6D5C60B07F13}"/>
          </ac:spMkLst>
        </pc:spChg>
        <pc:spChg chg="add mod">
          <ac:chgData name="Hosseini Beghaeiraveri, Seyed Amir" userId="e3d4d838-b0b9-4868-97e6-356c36e18658" providerId="ADAL" clId="{76D6440C-4069-4013-B20B-64FA070C363D}" dt="2022-01-09T12:02:08.447" v="78" actId="1035"/>
          <ac:spMkLst>
            <pc:docMk/>
            <pc:sldMk cId="2103376167" sldId="259"/>
            <ac:spMk id="11" creationId="{07016D77-8062-4F84-AC86-E789EC292874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34.551" v="37" actId="478"/>
          <ac:spMkLst>
            <pc:docMk/>
            <pc:sldMk cId="2103376167" sldId="259"/>
            <ac:spMk id="13" creationId="{253FAD7D-15DE-4895-9130-341E4D663590}"/>
          </ac:spMkLst>
        </pc:spChg>
        <pc:spChg chg="add mod">
          <ac:chgData name="Hosseini Beghaeiraveri, Seyed Amir" userId="e3d4d838-b0b9-4868-97e6-356c36e18658" providerId="ADAL" clId="{76D6440C-4069-4013-B20B-64FA070C363D}" dt="2022-01-09T14:33:52.902" v="131" actId="20577"/>
          <ac:spMkLst>
            <pc:docMk/>
            <pc:sldMk cId="2103376167" sldId="259"/>
            <ac:spMk id="14" creationId="{DD7591F9-2905-4372-9413-83FB50E2FB9F}"/>
          </ac:spMkLst>
        </pc:spChg>
        <pc:spChg chg="add mod">
          <ac:chgData name="Hosseini Beghaeiraveri, Seyed Amir" userId="e3d4d838-b0b9-4868-97e6-356c36e18658" providerId="ADAL" clId="{76D6440C-4069-4013-B20B-64FA070C363D}" dt="2022-01-09T12:02:45.853" v="129" actId="20577"/>
          <ac:spMkLst>
            <pc:docMk/>
            <pc:sldMk cId="2103376167" sldId="259"/>
            <ac:spMk id="15" creationId="{A14A3398-9104-4796-B21B-7BE2BD31733E}"/>
          </ac:spMkLst>
        </pc:spChg>
        <pc:spChg chg="mod">
          <ac:chgData name="Hosseini Beghaeiraveri, Seyed Amir" userId="e3d4d838-b0b9-4868-97e6-356c36e18658" providerId="ADAL" clId="{76D6440C-4069-4013-B20B-64FA070C363D}" dt="2022-01-09T15:27:03.963" v="291" actId="1076"/>
          <ac:spMkLst>
            <pc:docMk/>
            <pc:sldMk cId="2103376167" sldId="259"/>
            <ac:spMk id="16" creationId="{DFA0BFDA-5F48-49E6-83AE-F614773160EA}"/>
          </ac:spMkLst>
        </pc:spChg>
        <pc:graphicFrameChg chg="del">
          <ac:chgData name="Hosseini Beghaeiraveri, Seyed Amir" userId="e3d4d838-b0b9-4868-97e6-356c36e18658" providerId="ADAL" clId="{76D6440C-4069-4013-B20B-64FA070C363D}" dt="2022-01-09T12:00:26.861" v="34" actId="478"/>
          <ac:graphicFrameMkLst>
            <pc:docMk/>
            <pc:sldMk cId="2103376167" sldId="259"/>
            <ac:graphicFrameMk id="3" creationId="{EB8E1A27-AC01-4A15-8317-52E32C239DF7}"/>
          </ac:graphicFrameMkLst>
        </pc:graphicFrameChg>
      </pc:sldChg>
      <pc:sldChg chg="addSp delSp modSp new del">
        <pc:chgData name="Hosseini Beghaeiraveri, Seyed Amir" userId="e3d4d838-b0b9-4868-97e6-356c36e18658" providerId="ADAL" clId="{76D6440C-4069-4013-B20B-64FA070C363D}" dt="2022-01-09T12:00:01.105" v="11" actId="680"/>
        <pc:sldMkLst>
          <pc:docMk/>
          <pc:sldMk cId="3720317496" sldId="259"/>
        </pc:sldMkLst>
        <pc:spChg chg="add del mod">
          <ac:chgData name="Hosseini Beghaeiraveri, Seyed Amir" userId="e3d4d838-b0b9-4868-97e6-356c36e18658" providerId="ADAL" clId="{76D6440C-4069-4013-B20B-64FA070C363D}" dt="2022-01-09T12:00:00.622" v="10"/>
          <ac:spMkLst>
            <pc:docMk/>
            <pc:sldMk cId="3720317496" sldId="259"/>
            <ac:spMk id="4" creationId="{C3AD9284-44A1-4A31-AB91-83C09B921AC5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00.622" v="10"/>
          <ac:spMkLst>
            <pc:docMk/>
            <pc:sldMk cId="3720317496" sldId="259"/>
            <ac:spMk id="5" creationId="{D5AC8137-9644-4301-ACC3-DA66CD3AACCA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00.622" v="10"/>
          <ac:spMkLst>
            <pc:docMk/>
            <pc:sldMk cId="3720317496" sldId="259"/>
            <ac:spMk id="6" creationId="{87C85168-FCDD-4697-8613-D9FD5560028D}"/>
          </ac:spMkLst>
        </pc:spChg>
        <pc:spChg chg="add del mod">
          <ac:chgData name="Hosseini Beghaeiraveri, Seyed Amir" userId="e3d4d838-b0b9-4868-97e6-356c36e18658" providerId="ADAL" clId="{76D6440C-4069-4013-B20B-64FA070C363D}" dt="2022-01-09T12:00:00.622" v="10"/>
          <ac:spMkLst>
            <pc:docMk/>
            <pc:sldMk cId="3720317496" sldId="259"/>
            <ac:spMk id="7" creationId="{2EBC12F9-A7E3-4859-B126-345A945E2B25}"/>
          </ac:spMkLst>
        </pc:spChg>
      </pc:sldChg>
      <pc:sldChg chg="addSp delSp modSp add mod">
        <pc:chgData name="Hosseini Beghaeiraveri, Seyed Amir" userId="e3d4d838-b0b9-4868-97e6-356c36e18658" providerId="ADAL" clId="{76D6440C-4069-4013-B20B-64FA070C363D}" dt="2022-01-09T21:51:39.272" v="1512" actId="1076"/>
        <pc:sldMkLst>
          <pc:docMk/>
          <pc:sldMk cId="4074377196" sldId="266"/>
        </pc:sldMkLst>
        <pc:spChg chg="mod">
          <ac:chgData name="Hosseini Beghaeiraveri, Seyed Amir" userId="e3d4d838-b0b9-4868-97e6-356c36e18658" providerId="ADAL" clId="{76D6440C-4069-4013-B20B-64FA070C363D}" dt="2022-01-09T14:35:24.214" v="134" actId="20577"/>
          <ac:spMkLst>
            <pc:docMk/>
            <pc:sldMk cId="4074377196" sldId="266"/>
            <ac:spMk id="2" creationId="{A690F345-196F-4154-8672-C19380EAB28D}"/>
          </ac:spMkLst>
        </pc:spChg>
        <pc:spChg chg="add mod">
          <ac:chgData name="Hosseini Beghaeiraveri, Seyed Amir" userId="e3d4d838-b0b9-4868-97e6-356c36e18658" providerId="ADAL" clId="{76D6440C-4069-4013-B20B-64FA070C363D}" dt="2022-01-09T14:47:25.883" v="206" actId="1076"/>
          <ac:spMkLst>
            <pc:docMk/>
            <pc:sldMk cId="4074377196" sldId="266"/>
            <ac:spMk id="9" creationId="{B30587F3-3B17-47E3-9A35-0CBD6069C4C5}"/>
          </ac:spMkLst>
        </pc:spChg>
        <pc:spChg chg="add mod">
          <ac:chgData name="Hosseini Beghaeiraveri, Seyed Amir" userId="e3d4d838-b0b9-4868-97e6-356c36e18658" providerId="ADAL" clId="{76D6440C-4069-4013-B20B-64FA070C363D}" dt="2022-01-09T15:24:29.686" v="270" actId="1076"/>
          <ac:spMkLst>
            <pc:docMk/>
            <pc:sldMk cId="4074377196" sldId="266"/>
            <ac:spMk id="14" creationId="{A2AE96AE-553A-462D-ABFA-7B1F5612D9FC}"/>
          </ac:spMkLst>
        </pc:spChg>
        <pc:spChg chg="mod">
          <ac:chgData name="Hosseini Beghaeiraveri, Seyed Amir" userId="e3d4d838-b0b9-4868-97e6-356c36e18658" providerId="ADAL" clId="{76D6440C-4069-4013-B20B-64FA070C363D}" dt="2022-01-09T15:25:32.512" v="286" actId="20577"/>
          <ac:spMkLst>
            <pc:docMk/>
            <pc:sldMk cId="4074377196" sldId="266"/>
            <ac:spMk id="21" creationId="{6E900CEC-1787-4D4C-834A-7D1D942D26C1}"/>
          </ac:spMkLst>
        </pc:spChg>
        <pc:spChg chg="add del mod">
          <ac:chgData name="Hosseini Beghaeiraveri, Seyed Amir" userId="e3d4d838-b0b9-4868-97e6-356c36e18658" providerId="ADAL" clId="{76D6440C-4069-4013-B20B-64FA070C363D}" dt="2022-01-09T14:47:46.582" v="210" actId="478"/>
          <ac:spMkLst>
            <pc:docMk/>
            <pc:sldMk cId="4074377196" sldId="266"/>
            <ac:spMk id="22" creationId="{1E1788BA-BB7D-4460-B749-F6183F24A103}"/>
          </ac:spMkLst>
        </pc:spChg>
        <pc:spChg chg="del">
          <ac:chgData name="Hosseini Beghaeiraveri, Seyed Amir" userId="e3d4d838-b0b9-4868-97e6-356c36e18658" providerId="ADAL" clId="{76D6440C-4069-4013-B20B-64FA070C363D}" dt="2022-01-09T14:44:18.011" v="177" actId="478"/>
          <ac:spMkLst>
            <pc:docMk/>
            <pc:sldMk cId="4074377196" sldId="266"/>
            <ac:spMk id="24" creationId="{D8CC6571-21E8-47B6-89EF-0CDE88DBD2A0}"/>
          </ac:spMkLst>
        </pc:spChg>
        <pc:spChg chg="del mod">
          <ac:chgData name="Hosseini Beghaeiraveri, Seyed Amir" userId="e3d4d838-b0b9-4868-97e6-356c36e18658" providerId="ADAL" clId="{76D6440C-4069-4013-B20B-64FA070C363D}" dt="2022-01-09T14:47:02.576" v="202" actId="478"/>
          <ac:spMkLst>
            <pc:docMk/>
            <pc:sldMk cId="4074377196" sldId="266"/>
            <ac:spMk id="27" creationId="{A7909786-5D78-43E8-A1BA-8961ACDC4620}"/>
          </ac:spMkLst>
        </pc:spChg>
        <pc:spChg chg="del">
          <ac:chgData name="Hosseini Beghaeiraveri, Seyed Amir" userId="e3d4d838-b0b9-4868-97e6-356c36e18658" providerId="ADAL" clId="{76D6440C-4069-4013-B20B-64FA070C363D}" dt="2022-01-09T15:24:53.646" v="275" actId="478"/>
          <ac:spMkLst>
            <pc:docMk/>
            <pc:sldMk cId="4074377196" sldId="266"/>
            <ac:spMk id="29" creationId="{4CAF2543-3BFD-4044-8009-9D172B122A8F}"/>
          </ac:spMkLst>
        </pc:spChg>
        <pc:spChg chg="mod">
          <ac:chgData name="Hosseini Beghaeiraveri, Seyed Amir" userId="e3d4d838-b0b9-4868-97e6-356c36e18658" providerId="ADAL" clId="{76D6440C-4069-4013-B20B-64FA070C363D}" dt="2022-01-09T15:26:57.275" v="290" actId="1076"/>
          <ac:spMkLst>
            <pc:docMk/>
            <pc:sldMk cId="4074377196" sldId="266"/>
            <ac:spMk id="38" creationId="{CD4FA511-3961-4E5C-891B-8B44BFD748F0}"/>
          </ac:spMkLst>
        </pc:spChg>
        <pc:picChg chg="add del mod">
          <ac:chgData name="Hosseini Beghaeiraveri, Seyed Amir" userId="e3d4d838-b0b9-4868-97e6-356c36e18658" providerId="ADAL" clId="{76D6440C-4069-4013-B20B-64FA070C363D}" dt="2022-01-09T14:43:43.784" v="169" actId="478"/>
          <ac:picMkLst>
            <pc:docMk/>
            <pc:sldMk cId="4074377196" sldId="266"/>
            <ac:picMk id="4" creationId="{8559785C-E3C3-47D6-A828-5CFF80C9247C}"/>
          </ac:picMkLst>
        </pc:picChg>
        <pc:picChg chg="del">
          <ac:chgData name="Hosseini Beghaeiraveri, Seyed Amir" userId="e3d4d838-b0b9-4868-97e6-356c36e18658" providerId="ADAL" clId="{76D6440C-4069-4013-B20B-64FA070C363D}" dt="2022-01-09T14:42:16.827" v="166" actId="478"/>
          <ac:picMkLst>
            <pc:docMk/>
            <pc:sldMk cId="4074377196" sldId="266"/>
            <ac:picMk id="5" creationId="{6D1EC59D-53DA-4719-8F46-8654AE96B17C}"/>
          </ac:picMkLst>
        </pc:picChg>
        <pc:picChg chg="add mod">
          <ac:chgData name="Hosseini Beghaeiraveri, Seyed Amir" userId="e3d4d838-b0b9-4868-97e6-356c36e18658" providerId="ADAL" clId="{76D6440C-4069-4013-B20B-64FA070C363D}" dt="2022-01-09T21:51:32.521" v="1511" actId="1076"/>
          <ac:picMkLst>
            <pc:docMk/>
            <pc:sldMk cId="4074377196" sldId="266"/>
            <ac:picMk id="7" creationId="{E311089E-415A-4D68-A029-D48C29D814A2}"/>
          </ac:picMkLst>
        </pc:picChg>
        <pc:picChg chg="add del">
          <ac:chgData name="Hosseini Beghaeiraveri, Seyed Amir" userId="e3d4d838-b0b9-4868-97e6-356c36e18658" providerId="ADAL" clId="{76D6440C-4069-4013-B20B-64FA070C363D}" dt="2022-01-09T14:45:48.664" v="179"/>
          <ac:picMkLst>
            <pc:docMk/>
            <pc:sldMk cId="4074377196" sldId="266"/>
            <ac:picMk id="1026" creationId="{2E1C83C3-B24B-4B09-92BB-DF54D0606F73}"/>
          </ac:picMkLst>
        </pc:picChg>
        <pc:picChg chg="add mod">
          <ac:chgData name="Hosseini Beghaeiraveri, Seyed Amir" userId="e3d4d838-b0b9-4868-97e6-356c36e18658" providerId="ADAL" clId="{76D6440C-4069-4013-B20B-64FA070C363D}" dt="2022-01-09T21:51:39.272" v="1512" actId="1076"/>
          <ac:picMkLst>
            <pc:docMk/>
            <pc:sldMk cId="4074377196" sldId="266"/>
            <ac:picMk id="1028" creationId="{7A1A5DE4-710B-42A4-89F0-5D4CC240F088}"/>
          </ac:picMkLst>
        </pc:picChg>
        <pc:picChg chg="add mod">
          <ac:chgData name="Hosseini Beghaeiraveri, Seyed Amir" userId="e3d4d838-b0b9-4868-97e6-356c36e18658" providerId="ADAL" clId="{76D6440C-4069-4013-B20B-64FA070C363D}" dt="2022-01-09T21:51:39.272" v="1512" actId="1076"/>
          <ac:picMkLst>
            <pc:docMk/>
            <pc:sldMk cId="4074377196" sldId="266"/>
            <ac:picMk id="1030" creationId="{560CE032-94DC-4B53-91AB-F69EC978671C}"/>
          </ac:picMkLst>
        </pc:picChg>
        <pc:picChg chg="add del">
          <ac:chgData name="Hosseini Beghaeiraveri, Seyed Amir" userId="e3d4d838-b0b9-4868-97e6-356c36e18658" providerId="ADAL" clId="{76D6440C-4069-4013-B20B-64FA070C363D}" dt="2022-01-09T15:18:46.887" v="220"/>
          <ac:picMkLst>
            <pc:docMk/>
            <pc:sldMk cId="4074377196" sldId="266"/>
            <ac:picMk id="1032" creationId="{EE4E155A-F69D-4817-9A92-4CE3175F96A9}"/>
          </ac:picMkLst>
        </pc:picChg>
        <pc:picChg chg="add del">
          <ac:chgData name="Hosseini Beghaeiraveri, Seyed Amir" userId="e3d4d838-b0b9-4868-97e6-356c36e18658" providerId="ADAL" clId="{76D6440C-4069-4013-B20B-64FA070C363D}" dt="2022-01-09T15:19:11.404" v="222" actId="478"/>
          <ac:picMkLst>
            <pc:docMk/>
            <pc:sldMk cId="4074377196" sldId="266"/>
            <ac:picMk id="1034" creationId="{2B82203E-5367-4888-B180-CB8EA4EDD03A}"/>
          </ac:picMkLst>
        </pc:picChg>
        <pc:picChg chg="add del">
          <ac:chgData name="Hosseini Beghaeiraveri, Seyed Amir" userId="e3d4d838-b0b9-4868-97e6-356c36e18658" providerId="ADAL" clId="{76D6440C-4069-4013-B20B-64FA070C363D}" dt="2022-01-09T15:19:21.230" v="224"/>
          <ac:picMkLst>
            <pc:docMk/>
            <pc:sldMk cId="4074377196" sldId="266"/>
            <ac:picMk id="1036" creationId="{2C0ED326-A717-4443-837E-2BC04285F58C}"/>
          </ac:picMkLst>
        </pc:picChg>
        <pc:picChg chg="add del mod">
          <ac:chgData name="Hosseini Beghaeiraveri, Seyed Amir" userId="e3d4d838-b0b9-4868-97e6-356c36e18658" providerId="ADAL" clId="{76D6440C-4069-4013-B20B-64FA070C363D}" dt="2022-01-09T15:19:48.245" v="227" actId="478"/>
          <ac:picMkLst>
            <pc:docMk/>
            <pc:sldMk cId="4074377196" sldId="266"/>
            <ac:picMk id="1038" creationId="{89804194-B3E0-454C-93B2-7F1A9C911E35}"/>
          </ac:picMkLst>
        </pc:picChg>
        <pc:picChg chg="add del">
          <ac:chgData name="Hosseini Beghaeiraveri, Seyed Amir" userId="e3d4d838-b0b9-4868-97e6-356c36e18658" providerId="ADAL" clId="{76D6440C-4069-4013-B20B-64FA070C363D}" dt="2022-01-09T15:21:31.591" v="229"/>
          <ac:picMkLst>
            <pc:docMk/>
            <pc:sldMk cId="4074377196" sldId="266"/>
            <ac:picMk id="1040" creationId="{4B88A9C8-9C6E-468D-98DD-F6DAACC54E81}"/>
          </ac:picMkLst>
        </pc:picChg>
        <pc:picChg chg="add del">
          <ac:chgData name="Hosseini Beghaeiraveri, Seyed Amir" userId="e3d4d838-b0b9-4868-97e6-356c36e18658" providerId="ADAL" clId="{76D6440C-4069-4013-B20B-64FA070C363D}" dt="2022-01-09T15:22:03.116" v="231" actId="478"/>
          <ac:picMkLst>
            <pc:docMk/>
            <pc:sldMk cId="4074377196" sldId="266"/>
            <ac:picMk id="1042" creationId="{DFDD1F7F-9D74-496D-B9B9-36EE3D6476A6}"/>
          </ac:picMkLst>
        </pc:picChg>
        <pc:picChg chg="add del">
          <ac:chgData name="Hosseini Beghaeiraveri, Seyed Amir" userId="e3d4d838-b0b9-4868-97e6-356c36e18658" providerId="ADAL" clId="{76D6440C-4069-4013-B20B-64FA070C363D}" dt="2022-01-09T15:22:22.885" v="233" actId="478"/>
          <ac:picMkLst>
            <pc:docMk/>
            <pc:sldMk cId="4074377196" sldId="266"/>
            <ac:picMk id="1044" creationId="{5A30A7A6-99F8-4DF5-A7EB-0B424EDE8806}"/>
          </ac:picMkLst>
        </pc:picChg>
        <pc:picChg chg="add del mod">
          <ac:chgData name="Hosseini Beghaeiraveri, Seyed Amir" userId="e3d4d838-b0b9-4868-97e6-356c36e18658" providerId="ADAL" clId="{76D6440C-4069-4013-B20B-64FA070C363D}" dt="2022-01-09T15:22:52.636" v="236" actId="478"/>
          <ac:picMkLst>
            <pc:docMk/>
            <pc:sldMk cId="4074377196" sldId="266"/>
            <ac:picMk id="1046" creationId="{675742F8-35AA-4C09-BA5F-59B64F713976}"/>
          </ac:picMkLst>
        </pc:picChg>
        <pc:picChg chg="add del">
          <ac:chgData name="Hosseini Beghaeiraveri, Seyed Amir" userId="e3d4d838-b0b9-4868-97e6-356c36e18658" providerId="ADAL" clId="{76D6440C-4069-4013-B20B-64FA070C363D}" dt="2022-01-09T15:23:18.315" v="241"/>
          <ac:picMkLst>
            <pc:docMk/>
            <pc:sldMk cId="4074377196" sldId="266"/>
            <ac:picMk id="1048" creationId="{96F741D7-EBD4-4E35-9C5A-BCCCD39A77AF}"/>
          </ac:picMkLst>
        </pc:picChg>
        <pc:cxnChg chg="mod">
          <ac:chgData name="Hosseini Beghaeiraveri, Seyed Amir" userId="e3d4d838-b0b9-4868-97e6-356c36e18658" providerId="ADAL" clId="{76D6440C-4069-4013-B20B-64FA070C363D}" dt="2022-01-09T15:25:00.933" v="277" actId="14100"/>
          <ac:cxnSpMkLst>
            <pc:docMk/>
            <pc:sldMk cId="4074377196" sldId="266"/>
            <ac:cxnSpMk id="8" creationId="{F4B2CF6A-6985-43DB-B9EC-2435D564E410}"/>
          </ac:cxnSpMkLst>
        </pc:cxnChg>
        <pc:cxnChg chg="mod">
          <ac:chgData name="Hosseini Beghaeiraveri, Seyed Amir" userId="e3d4d838-b0b9-4868-97e6-356c36e18658" providerId="ADAL" clId="{76D6440C-4069-4013-B20B-64FA070C363D}" dt="2022-01-09T15:24:58.486" v="276" actId="14100"/>
          <ac:cxnSpMkLst>
            <pc:docMk/>
            <pc:sldMk cId="4074377196" sldId="266"/>
            <ac:cxnSpMk id="10" creationId="{0F4A502C-FBDD-42A6-AF9E-60ED51091CE8}"/>
          </ac:cxnSpMkLst>
        </pc:cxnChg>
        <pc:cxnChg chg="add mod">
          <ac:chgData name="Hosseini Beghaeiraveri, Seyed Amir" userId="e3d4d838-b0b9-4868-97e6-356c36e18658" providerId="ADAL" clId="{76D6440C-4069-4013-B20B-64FA070C363D}" dt="2022-01-09T15:24:29.686" v="270" actId="1076"/>
          <ac:cxnSpMkLst>
            <pc:docMk/>
            <pc:sldMk cId="4074377196" sldId="266"/>
            <ac:cxnSpMk id="16" creationId="{5A3D9953-19E3-4DF4-9F3B-BE6E34A9614A}"/>
          </ac:cxnSpMkLst>
        </pc:cxnChg>
        <pc:cxnChg chg="add mod">
          <ac:chgData name="Hosseini Beghaeiraveri, Seyed Amir" userId="e3d4d838-b0b9-4868-97e6-356c36e18658" providerId="ADAL" clId="{76D6440C-4069-4013-B20B-64FA070C363D}" dt="2022-01-09T21:51:32.521" v="1511" actId="1076"/>
          <ac:cxnSpMkLst>
            <pc:docMk/>
            <pc:sldMk cId="4074377196" sldId="266"/>
            <ac:cxnSpMk id="37" creationId="{615E4A1F-CD82-4ECC-99B4-21A9FD8F342F}"/>
          </ac:cxnSpMkLst>
        </pc:cxnChg>
        <pc:cxnChg chg="add mod">
          <ac:chgData name="Hosseini Beghaeiraveri, Seyed Amir" userId="e3d4d838-b0b9-4868-97e6-356c36e18658" providerId="ADAL" clId="{76D6440C-4069-4013-B20B-64FA070C363D}" dt="2022-01-09T21:51:39.272" v="1512" actId="1076"/>
          <ac:cxnSpMkLst>
            <pc:docMk/>
            <pc:sldMk cId="4074377196" sldId="266"/>
            <ac:cxnSpMk id="42" creationId="{C250EE3F-D9A9-4F2F-8E9D-19169BAB7D00}"/>
          </ac:cxnSpMkLst>
        </pc:cxnChg>
      </pc:sldChg>
      <pc:sldChg chg="delSp modSp add mod">
        <pc:chgData name="Hosseini Beghaeiraveri, Seyed Amir" userId="e3d4d838-b0b9-4868-97e6-356c36e18658" providerId="ADAL" clId="{76D6440C-4069-4013-B20B-64FA070C363D}" dt="2022-01-09T22:30:02.554" v="1521" actId="1076"/>
        <pc:sldMkLst>
          <pc:docMk/>
          <pc:sldMk cId="1856293860" sldId="286"/>
        </pc:sldMkLst>
        <pc:spChg chg="mod">
          <ac:chgData name="Hosseini Beghaeiraveri, Seyed Amir" userId="e3d4d838-b0b9-4868-97e6-356c36e18658" providerId="ADAL" clId="{76D6440C-4069-4013-B20B-64FA070C363D}" dt="2022-01-09T14:35:41.594" v="139" actId="20577"/>
          <ac:spMkLst>
            <pc:docMk/>
            <pc:sldMk cId="1856293860" sldId="286"/>
            <ac:spMk id="2" creationId="{A690F345-196F-4154-8672-C19380EAB28D}"/>
          </ac:spMkLst>
        </pc:spChg>
        <pc:spChg chg="mod">
          <ac:chgData name="Hosseini Beghaeiraveri, Seyed Amir" userId="e3d4d838-b0b9-4868-97e6-356c36e18658" providerId="ADAL" clId="{76D6440C-4069-4013-B20B-64FA070C363D}" dt="2022-01-09T15:26:50.677" v="289" actId="1076"/>
          <ac:spMkLst>
            <pc:docMk/>
            <pc:sldMk cId="1856293860" sldId="286"/>
            <ac:spMk id="9" creationId="{5A8C7A34-3CC9-454E-8C65-8E526DB915BC}"/>
          </ac:spMkLst>
        </pc:spChg>
        <pc:spChg chg="mod">
          <ac:chgData name="Hosseini Beghaeiraveri, Seyed Amir" userId="e3d4d838-b0b9-4868-97e6-356c36e18658" providerId="ADAL" clId="{76D6440C-4069-4013-B20B-64FA070C363D}" dt="2022-01-09T22:08:57.638" v="1515"/>
          <ac:spMkLst>
            <pc:docMk/>
            <pc:sldMk cId="1856293860" sldId="286"/>
            <ac:spMk id="20" creationId="{A5214057-CF59-419F-B642-4F577321F072}"/>
          </ac:spMkLst>
        </pc:spChg>
        <pc:spChg chg="del mod">
          <ac:chgData name="Hosseini Beghaeiraveri, Seyed Amir" userId="e3d4d838-b0b9-4868-97e6-356c36e18658" providerId="ADAL" clId="{76D6440C-4069-4013-B20B-64FA070C363D}" dt="2022-01-09T22:29:43.595" v="1518" actId="21"/>
          <ac:spMkLst>
            <pc:docMk/>
            <pc:sldMk cId="1856293860" sldId="286"/>
            <ac:spMk id="26" creationId="{563247E2-FE4E-48CC-9B9C-B5BEF45E93D5}"/>
          </ac:spMkLst>
        </pc:spChg>
        <pc:spChg chg="del mod">
          <ac:chgData name="Hosseini Beghaeiraveri, Seyed Amir" userId="e3d4d838-b0b9-4868-97e6-356c36e18658" providerId="ADAL" clId="{76D6440C-4069-4013-B20B-64FA070C363D}" dt="2022-01-09T22:09:05.721" v="1517"/>
          <ac:spMkLst>
            <pc:docMk/>
            <pc:sldMk cId="1856293860" sldId="286"/>
            <ac:spMk id="33" creationId="{C91C647E-622A-44CE-9B7B-B403946C7249}"/>
          </ac:spMkLst>
        </pc:spChg>
        <pc:picChg chg="mod">
          <ac:chgData name="Hosseini Beghaeiraveri, Seyed Amir" userId="e3d4d838-b0b9-4868-97e6-356c36e18658" providerId="ADAL" clId="{76D6440C-4069-4013-B20B-64FA070C363D}" dt="2022-01-09T22:30:02.554" v="1521" actId="1076"/>
          <ac:picMkLst>
            <pc:docMk/>
            <pc:sldMk cId="1856293860" sldId="286"/>
            <ac:picMk id="4" creationId="{6D6BB0FD-9D7E-45C3-9E1E-77D1A73CB21E}"/>
          </ac:picMkLst>
        </pc:picChg>
        <pc:picChg chg="del">
          <ac:chgData name="Hosseini Beghaeiraveri, Seyed Amir" userId="e3d4d838-b0b9-4868-97e6-356c36e18658" providerId="ADAL" clId="{76D6440C-4069-4013-B20B-64FA070C363D}" dt="2022-01-09T14:35:58.332" v="141" actId="478"/>
          <ac:picMkLst>
            <pc:docMk/>
            <pc:sldMk cId="1856293860" sldId="286"/>
            <ac:picMk id="24" creationId="{B6B80F4C-9E5D-43F3-802C-1B1FF30045B1}"/>
          </ac:picMkLst>
        </pc:picChg>
      </pc:sldChg>
      <pc:sldChg chg="modSp add mod ord">
        <pc:chgData name="Hosseini Beghaeiraveri, Seyed Amir" userId="e3d4d838-b0b9-4868-97e6-356c36e18658" providerId="ADAL" clId="{76D6440C-4069-4013-B20B-64FA070C363D}" dt="2022-01-09T15:28:08.567" v="311" actId="20577"/>
        <pc:sldMkLst>
          <pc:docMk/>
          <pc:sldMk cId="4194834536" sldId="287"/>
        </pc:sldMkLst>
        <pc:spChg chg="mod">
          <ac:chgData name="Hosseini Beghaeiraveri, Seyed Amir" userId="e3d4d838-b0b9-4868-97e6-356c36e18658" providerId="ADAL" clId="{76D6440C-4069-4013-B20B-64FA070C363D}" dt="2022-01-09T15:28:08.567" v="311" actId="20577"/>
          <ac:spMkLst>
            <pc:docMk/>
            <pc:sldMk cId="4194834536" sldId="287"/>
            <ac:spMk id="2" creationId="{A690F345-196F-4154-8672-C19380EAB28D}"/>
          </ac:spMkLst>
        </pc:spChg>
      </pc:sldChg>
      <pc:sldChg chg="modSp add mod">
        <pc:chgData name="Hosseini Beghaeiraveri, Seyed Amir" userId="e3d4d838-b0b9-4868-97e6-356c36e18658" providerId="ADAL" clId="{76D6440C-4069-4013-B20B-64FA070C363D}" dt="2022-01-09T15:27:45.652" v="297" actId="20577"/>
        <pc:sldMkLst>
          <pc:docMk/>
          <pc:sldMk cId="3728910912" sldId="288"/>
        </pc:sldMkLst>
        <pc:spChg chg="mod">
          <ac:chgData name="Hosseini Beghaeiraveri, Seyed Amir" userId="e3d4d838-b0b9-4868-97e6-356c36e18658" providerId="ADAL" clId="{76D6440C-4069-4013-B20B-64FA070C363D}" dt="2022-01-09T15:27:45.652" v="297" actId="20577"/>
          <ac:spMkLst>
            <pc:docMk/>
            <pc:sldMk cId="3728910912" sldId="288"/>
            <ac:spMk id="2" creationId="{A690F345-196F-4154-8672-C19380EAB28D}"/>
          </ac:spMkLst>
        </pc:spChg>
        <pc:spChg chg="mod">
          <ac:chgData name="Hosseini Beghaeiraveri, Seyed Amir" userId="e3d4d838-b0b9-4868-97e6-356c36e18658" providerId="ADAL" clId="{76D6440C-4069-4013-B20B-64FA070C363D}" dt="2022-01-09T15:26:36.740" v="287" actId="1076"/>
          <ac:spMkLst>
            <pc:docMk/>
            <pc:sldMk cId="3728910912" sldId="288"/>
            <ac:spMk id="4" creationId="{177405A3-A03B-407E-8546-BD8FE920FC63}"/>
          </ac:spMkLst>
        </pc:spChg>
      </pc:sldChg>
      <pc:sldChg chg="addSp delSp modSp add mod">
        <pc:chgData name="Hosseini Beghaeiraveri, Seyed Amir" userId="e3d4d838-b0b9-4868-97e6-356c36e18658" providerId="ADAL" clId="{76D6440C-4069-4013-B20B-64FA070C363D}" dt="2022-01-09T22:29:53.627" v="1520" actId="1076"/>
        <pc:sldMkLst>
          <pc:docMk/>
          <pc:sldMk cId="3472178467" sldId="289"/>
        </pc:sldMkLst>
        <pc:spChg chg="mod">
          <ac:chgData name="Hosseini Beghaeiraveri, Seyed Amir" userId="e3d4d838-b0b9-4868-97e6-356c36e18658" providerId="ADAL" clId="{76D6440C-4069-4013-B20B-64FA070C363D}" dt="2022-01-09T15:26:44.685" v="288" actId="1076"/>
          <ac:spMkLst>
            <pc:docMk/>
            <pc:sldMk cId="3472178467" sldId="289"/>
            <ac:spMk id="9" creationId="{5A8C7A34-3CC9-454E-8C65-8E526DB915BC}"/>
          </ac:spMkLst>
        </pc:spChg>
        <pc:spChg chg="add mod">
          <ac:chgData name="Hosseini Beghaeiraveri, Seyed Amir" userId="e3d4d838-b0b9-4868-97e6-356c36e18658" providerId="ADAL" clId="{76D6440C-4069-4013-B20B-64FA070C363D}" dt="2022-01-09T22:29:53.627" v="1520" actId="1076"/>
          <ac:spMkLst>
            <pc:docMk/>
            <pc:sldMk cId="3472178467" sldId="289"/>
            <ac:spMk id="12" creationId="{AB2AECB0-56EE-4B76-8D46-B5868C0DF9B4}"/>
          </ac:spMkLst>
        </pc:spChg>
        <pc:spChg chg="del">
          <ac:chgData name="Hosseini Beghaeiraveri, Seyed Amir" userId="e3d4d838-b0b9-4868-97e6-356c36e18658" providerId="ADAL" clId="{76D6440C-4069-4013-B20B-64FA070C363D}" dt="2022-01-09T14:36:26.707" v="148" actId="478"/>
          <ac:spMkLst>
            <pc:docMk/>
            <pc:sldMk cId="3472178467" sldId="289"/>
            <ac:spMk id="20" creationId="{A5214057-CF59-419F-B642-4F577321F072}"/>
          </ac:spMkLst>
        </pc:spChg>
        <pc:spChg chg="del">
          <ac:chgData name="Hosseini Beghaeiraveri, Seyed Amir" userId="e3d4d838-b0b9-4868-97e6-356c36e18658" providerId="ADAL" clId="{76D6440C-4069-4013-B20B-64FA070C363D}" dt="2022-01-09T14:36:19.639" v="146" actId="478"/>
          <ac:spMkLst>
            <pc:docMk/>
            <pc:sldMk cId="3472178467" sldId="289"/>
            <ac:spMk id="26" creationId="{563247E2-FE4E-48CC-9B9C-B5BEF45E93D5}"/>
          </ac:spMkLst>
        </pc:spChg>
        <pc:spChg chg="del">
          <ac:chgData name="Hosseini Beghaeiraveri, Seyed Amir" userId="e3d4d838-b0b9-4868-97e6-356c36e18658" providerId="ADAL" clId="{76D6440C-4069-4013-B20B-64FA070C363D}" dt="2022-01-09T14:36:24.935" v="147" actId="478"/>
          <ac:spMkLst>
            <pc:docMk/>
            <pc:sldMk cId="3472178467" sldId="289"/>
            <ac:spMk id="33" creationId="{C91C647E-622A-44CE-9B7B-B403946C7249}"/>
          </ac:spMkLst>
        </pc:spChg>
        <pc:picChg chg="del">
          <ac:chgData name="Hosseini Beghaeiraveri, Seyed Amir" userId="e3d4d838-b0b9-4868-97e6-356c36e18658" providerId="ADAL" clId="{76D6440C-4069-4013-B20B-64FA070C363D}" dt="2022-01-09T14:36:17.763" v="145" actId="478"/>
          <ac:picMkLst>
            <pc:docMk/>
            <pc:sldMk cId="3472178467" sldId="289"/>
            <ac:picMk id="4" creationId="{6D6BB0FD-9D7E-45C3-9E1E-77D1A73CB21E}"/>
          </ac:picMkLst>
        </pc:picChg>
        <pc:picChg chg="mod">
          <ac:chgData name="Hosseini Beghaeiraveri, Seyed Amir" userId="e3d4d838-b0b9-4868-97e6-356c36e18658" providerId="ADAL" clId="{76D6440C-4069-4013-B20B-64FA070C363D}" dt="2022-01-09T14:36:34.601" v="150" actId="1076"/>
          <ac:picMkLst>
            <pc:docMk/>
            <pc:sldMk cId="3472178467" sldId="289"/>
            <ac:picMk id="24" creationId="{B6B80F4C-9E5D-43F3-802C-1B1FF30045B1}"/>
          </ac:picMkLst>
        </pc:picChg>
      </pc:sldChg>
      <pc:sldChg chg="addSp delSp modSp add mod ord">
        <pc:chgData name="Hosseini Beghaeiraveri, Seyed Amir" userId="e3d4d838-b0b9-4868-97e6-356c36e18658" providerId="ADAL" clId="{76D6440C-4069-4013-B20B-64FA070C363D}" dt="2022-01-09T17:25:02.240" v="637" actId="20577"/>
        <pc:sldMkLst>
          <pc:docMk/>
          <pc:sldMk cId="2117780359" sldId="290"/>
        </pc:sldMkLst>
        <pc:spChg chg="mod">
          <ac:chgData name="Hosseini Beghaeiraveri, Seyed Amir" userId="e3d4d838-b0b9-4868-97e6-356c36e18658" providerId="ADAL" clId="{76D6440C-4069-4013-B20B-64FA070C363D}" dt="2022-01-09T17:25:02.240" v="637" actId="20577"/>
          <ac:spMkLst>
            <pc:docMk/>
            <pc:sldMk cId="2117780359" sldId="290"/>
            <ac:spMk id="2" creationId="{A690F345-196F-4154-8672-C19380EAB28D}"/>
          </ac:spMkLst>
        </pc:spChg>
        <pc:spChg chg="del">
          <ac:chgData name="Hosseini Beghaeiraveri, Seyed Amir" userId="e3d4d838-b0b9-4868-97e6-356c36e18658" providerId="ADAL" clId="{76D6440C-4069-4013-B20B-64FA070C363D}" dt="2022-01-09T16:34:20.254" v="365" actId="478"/>
          <ac:spMkLst>
            <pc:docMk/>
            <pc:sldMk cId="2117780359" sldId="290"/>
            <ac:spMk id="17" creationId="{40129914-D0CA-4A27-926F-C9AC4175882F}"/>
          </ac:spMkLst>
        </pc:spChg>
        <pc:spChg chg="del">
          <ac:chgData name="Hosseini Beghaeiraveri, Seyed Amir" userId="e3d4d838-b0b9-4868-97e6-356c36e18658" providerId="ADAL" clId="{76D6440C-4069-4013-B20B-64FA070C363D}" dt="2022-01-09T16:34:20.254" v="365" actId="478"/>
          <ac:spMkLst>
            <pc:docMk/>
            <pc:sldMk cId="2117780359" sldId="290"/>
            <ac:spMk id="21" creationId="{78AFF042-DBC3-41F0-99AA-DDFAD917FB9D}"/>
          </ac:spMkLst>
        </pc:spChg>
        <pc:spChg chg="add del">
          <ac:chgData name="Hosseini Beghaeiraveri, Seyed Amir" userId="e3d4d838-b0b9-4868-97e6-356c36e18658" providerId="ADAL" clId="{76D6440C-4069-4013-B20B-64FA070C363D}" dt="2022-01-09T16:44:58.408" v="390" actId="11529"/>
          <ac:spMkLst>
            <pc:docMk/>
            <pc:sldMk cId="2117780359" sldId="290"/>
            <ac:spMk id="23" creationId="{AFE96FC0-A5C0-4945-9B18-5FD147EAF122}"/>
          </ac:spMkLst>
        </pc:spChg>
        <pc:spChg chg="del">
          <ac:chgData name="Hosseini Beghaeiraveri, Seyed Amir" userId="e3d4d838-b0b9-4868-97e6-356c36e18658" providerId="ADAL" clId="{76D6440C-4069-4013-B20B-64FA070C363D}" dt="2022-01-09T16:34:20.254" v="365" actId="478"/>
          <ac:spMkLst>
            <pc:docMk/>
            <pc:sldMk cId="2117780359" sldId="290"/>
            <ac:spMk id="27" creationId="{C30ACF02-0E47-4497-AA0F-05F2CC50F914}"/>
          </ac:spMkLst>
        </pc:spChg>
        <pc:spChg chg="del">
          <ac:chgData name="Hosseini Beghaeiraveri, Seyed Amir" userId="e3d4d838-b0b9-4868-97e6-356c36e18658" providerId="ADAL" clId="{76D6440C-4069-4013-B20B-64FA070C363D}" dt="2022-01-09T16:34:20.254" v="365" actId="478"/>
          <ac:spMkLst>
            <pc:docMk/>
            <pc:sldMk cId="2117780359" sldId="290"/>
            <ac:spMk id="29" creationId="{9AB054F5-1570-47AF-8826-3AD38A5E01FC}"/>
          </ac:spMkLst>
        </pc:spChg>
        <pc:spChg chg="del">
          <ac:chgData name="Hosseini Beghaeiraveri, Seyed Amir" userId="e3d4d838-b0b9-4868-97e6-356c36e18658" providerId="ADAL" clId="{76D6440C-4069-4013-B20B-64FA070C363D}" dt="2022-01-09T16:34:20.254" v="365" actId="478"/>
          <ac:spMkLst>
            <pc:docMk/>
            <pc:sldMk cId="2117780359" sldId="290"/>
            <ac:spMk id="31" creationId="{00CBE971-9C6E-4CD8-A18F-C96A0BD23976}"/>
          </ac:spMkLst>
        </pc:spChg>
        <pc:spChg chg="del">
          <ac:chgData name="Hosseini Beghaeiraveri, Seyed Amir" userId="e3d4d838-b0b9-4868-97e6-356c36e18658" providerId="ADAL" clId="{76D6440C-4069-4013-B20B-64FA070C363D}" dt="2022-01-09T16:34:20.254" v="365" actId="478"/>
          <ac:spMkLst>
            <pc:docMk/>
            <pc:sldMk cId="2117780359" sldId="290"/>
            <ac:spMk id="38" creationId="{E0C690F1-0EC3-47DD-9C1F-06466910A588}"/>
          </ac:spMkLst>
        </pc:spChg>
        <pc:spChg chg="del">
          <ac:chgData name="Hosseini Beghaeiraveri, Seyed Amir" userId="e3d4d838-b0b9-4868-97e6-356c36e18658" providerId="ADAL" clId="{76D6440C-4069-4013-B20B-64FA070C363D}" dt="2022-01-09T16:34:20.254" v="365" actId="478"/>
          <ac:spMkLst>
            <pc:docMk/>
            <pc:sldMk cId="2117780359" sldId="290"/>
            <ac:spMk id="47" creationId="{64331C76-F1E2-4599-A3B2-A213C59D6155}"/>
          </ac:spMkLst>
        </pc:spChg>
        <pc:spChg chg="mod">
          <ac:chgData name="Hosseini Beghaeiraveri, Seyed Amir" userId="e3d4d838-b0b9-4868-97e6-356c36e18658" providerId="ADAL" clId="{76D6440C-4069-4013-B20B-64FA070C363D}" dt="2022-01-09T16:34:26.477" v="366" actId="1076"/>
          <ac:spMkLst>
            <pc:docMk/>
            <pc:sldMk cId="2117780359" sldId="290"/>
            <ac:spMk id="48" creationId="{84DD470E-64FD-4752-9DBC-FF98315F6DE7}"/>
          </ac:spMkLst>
        </pc:spChg>
        <pc:spChg chg="add del mod">
          <ac:chgData name="Hosseini Beghaeiraveri, Seyed Amir" userId="e3d4d838-b0b9-4868-97e6-356c36e18658" providerId="ADAL" clId="{76D6440C-4069-4013-B20B-64FA070C363D}" dt="2022-01-09T17:03:54.366" v="486" actId="478"/>
          <ac:spMkLst>
            <pc:docMk/>
            <pc:sldMk cId="2117780359" sldId="290"/>
            <ac:spMk id="61" creationId="{0D4E6217-9D29-4E09-BFC5-D8EFB6018F61}"/>
          </ac:spMkLst>
        </pc:spChg>
        <pc:spChg chg="add del mod">
          <ac:chgData name="Hosseini Beghaeiraveri, Seyed Amir" userId="e3d4d838-b0b9-4868-97e6-356c36e18658" providerId="ADAL" clId="{76D6440C-4069-4013-B20B-64FA070C363D}" dt="2022-01-09T17:08:38.671" v="515" actId="478"/>
          <ac:spMkLst>
            <pc:docMk/>
            <pc:sldMk cId="2117780359" sldId="290"/>
            <ac:spMk id="84" creationId="{5729E6F0-5667-4EB0-99D1-E5916DBDF278}"/>
          </ac:spMkLst>
        </pc:spChg>
        <pc:spChg chg="add mod">
          <ac:chgData name="Hosseini Beghaeiraveri, Seyed Amir" userId="e3d4d838-b0b9-4868-97e6-356c36e18658" providerId="ADAL" clId="{76D6440C-4069-4013-B20B-64FA070C363D}" dt="2022-01-09T17:09:02.041" v="519" actId="1076"/>
          <ac:spMkLst>
            <pc:docMk/>
            <pc:sldMk cId="2117780359" sldId="290"/>
            <ac:spMk id="85" creationId="{80A626AF-6C72-443E-A7FA-5F070F199479}"/>
          </ac:spMkLst>
        </pc:spChg>
        <pc:spChg chg="add mod">
          <ac:chgData name="Hosseini Beghaeiraveri, Seyed Amir" userId="e3d4d838-b0b9-4868-97e6-356c36e18658" providerId="ADAL" clId="{76D6440C-4069-4013-B20B-64FA070C363D}" dt="2022-01-09T17:09:41.621" v="544" actId="1038"/>
          <ac:spMkLst>
            <pc:docMk/>
            <pc:sldMk cId="2117780359" sldId="290"/>
            <ac:spMk id="86" creationId="{B2C0EEF7-DE95-49EE-AFD9-B922D3F5CF2E}"/>
          </ac:spMkLst>
        </pc:spChg>
        <pc:spChg chg="add mod">
          <ac:chgData name="Hosseini Beghaeiraveri, Seyed Amir" userId="e3d4d838-b0b9-4868-97e6-356c36e18658" providerId="ADAL" clId="{76D6440C-4069-4013-B20B-64FA070C363D}" dt="2022-01-09T17:09:41.621" v="544" actId="1038"/>
          <ac:spMkLst>
            <pc:docMk/>
            <pc:sldMk cId="2117780359" sldId="290"/>
            <ac:spMk id="87" creationId="{68AF8CB4-BECB-432B-A8AF-B6E0FFDDBB63}"/>
          </ac:spMkLst>
        </pc:spChg>
        <pc:spChg chg="add mod">
          <ac:chgData name="Hosseini Beghaeiraveri, Seyed Amir" userId="e3d4d838-b0b9-4868-97e6-356c36e18658" providerId="ADAL" clId="{76D6440C-4069-4013-B20B-64FA070C363D}" dt="2022-01-09T17:08:25.960" v="512" actId="1076"/>
          <ac:spMkLst>
            <pc:docMk/>
            <pc:sldMk cId="2117780359" sldId="290"/>
            <ac:spMk id="2060" creationId="{0DF9D724-35F1-4331-B956-4A4783D277BE}"/>
          </ac:spMkLst>
        </pc:spChg>
        <pc:grpChg chg="del">
          <ac:chgData name="Hosseini Beghaeiraveri, Seyed Amir" userId="e3d4d838-b0b9-4868-97e6-356c36e18658" providerId="ADAL" clId="{76D6440C-4069-4013-B20B-64FA070C363D}" dt="2022-01-09T16:33:59.047" v="363" actId="478"/>
          <ac:grpSpMkLst>
            <pc:docMk/>
            <pc:sldMk cId="2117780359" sldId="290"/>
            <ac:grpSpMk id="11" creationId="{EEB69170-E421-4FB8-81E4-837BB062C5DF}"/>
          </ac:grpSpMkLst>
        </pc:grpChg>
        <pc:picChg chg="add mod">
          <ac:chgData name="Hosseini Beghaeiraveri, Seyed Amir" userId="e3d4d838-b0b9-4868-97e6-356c36e18658" providerId="ADAL" clId="{76D6440C-4069-4013-B20B-64FA070C363D}" dt="2022-01-09T16:58:07.764" v="432" actId="1076"/>
          <ac:picMkLst>
            <pc:docMk/>
            <pc:sldMk cId="2117780359" sldId="290"/>
            <ac:picMk id="4" creationId="{DACF8E0D-6219-4E29-A8F5-A2C7ADF1FB78}"/>
          </ac:picMkLst>
        </pc:picChg>
        <pc:picChg chg="del">
          <ac:chgData name="Hosseini Beghaeiraveri, Seyed Amir" userId="e3d4d838-b0b9-4868-97e6-356c36e18658" providerId="ADAL" clId="{76D6440C-4069-4013-B20B-64FA070C363D}" dt="2022-01-09T16:34:20.254" v="365" actId="478"/>
          <ac:picMkLst>
            <pc:docMk/>
            <pc:sldMk cId="2117780359" sldId="290"/>
            <ac:picMk id="6" creationId="{99842BCC-3A00-4156-B9A2-34FBE54A5F4E}"/>
          </ac:picMkLst>
        </pc:picChg>
        <pc:picChg chg="del">
          <ac:chgData name="Hosseini Beghaeiraveri, Seyed Amir" userId="e3d4d838-b0b9-4868-97e6-356c36e18658" providerId="ADAL" clId="{76D6440C-4069-4013-B20B-64FA070C363D}" dt="2022-01-09T16:34:20.254" v="365" actId="478"/>
          <ac:picMkLst>
            <pc:docMk/>
            <pc:sldMk cId="2117780359" sldId="290"/>
            <ac:picMk id="8" creationId="{701260D1-443A-4C8B-A084-B2A385955916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8:00.367" v="429" actId="21"/>
          <ac:picMkLst>
            <pc:docMk/>
            <pc:sldMk cId="2117780359" sldId="290"/>
            <ac:picMk id="22" creationId="{ECA8E42F-4F78-4B67-BE66-D03910AB7486}"/>
          </ac:picMkLst>
        </pc:picChg>
        <pc:picChg chg="add mod">
          <ac:chgData name="Hosseini Beghaeiraveri, Seyed Amir" userId="e3d4d838-b0b9-4868-97e6-356c36e18658" providerId="ADAL" clId="{76D6440C-4069-4013-B20B-64FA070C363D}" dt="2022-01-09T16:58:10.308" v="433" actId="1076"/>
          <ac:picMkLst>
            <pc:docMk/>
            <pc:sldMk cId="2117780359" sldId="290"/>
            <ac:picMk id="39" creationId="{FACB105E-E29D-47A5-BB0B-CE757C84C3B7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1:42.543" v="414"/>
          <ac:picMkLst>
            <pc:docMk/>
            <pc:sldMk cId="2117780359" sldId="290"/>
            <ac:picMk id="40" creationId="{041F7EB9-C2BC-4AA5-94E6-EABAC5680122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8:16.888" v="434" actId="478"/>
          <ac:picMkLst>
            <pc:docMk/>
            <pc:sldMk cId="2117780359" sldId="290"/>
            <ac:picMk id="42" creationId="{3B002A5E-D03F-418A-A354-2FCECAC6F6D6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7:44.622" v="426" actId="478"/>
          <ac:picMkLst>
            <pc:docMk/>
            <pc:sldMk cId="2117780359" sldId="290"/>
            <ac:picMk id="44" creationId="{20D6AE0D-6291-432A-B0E3-1AF2BD89E040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7:47.182" v="427" actId="478"/>
          <ac:picMkLst>
            <pc:docMk/>
            <pc:sldMk cId="2117780359" sldId="290"/>
            <ac:picMk id="45" creationId="{A55F3F1A-9E30-4B36-AA29-EE7793923E1E}"/>
          </ac:picMkLst>
        </pc:picChg>
        <pc:picChg chg="add mod">
          <ac:chgData name="Hosseini Beghaeiraveri, Seyed Amir" userId="e3d4d838-b0b9-4868-97e6-356c36e18658" providerId="ADAL" clId="{76D6440C-4069-4013-B20B-64FA070C363D}" dt="2022-01-09T16:58:05.112" v="431" actId="1076"/>
          <ac:picMkLst>
            <pc:docMk/>
            <pc:sldMk cId="2117780359" sldId="290"/>
            <ac:picMk id="49" creationId="{4D2158FE-A9DA-4D6D-9276-327689014BBB}"/>
          </ac:picMkLst>
        </pc:picChg>
        <pc:picChg chg="add mod">
          <ac:chgData name="Hosseini Beghaeiraveri, Seyed Amir" userId="e3d4d838-b0b9-4868-97e6-356c36e18658" providerId="ADAL" clId="{76D6440C-4069-4013-B20B-64FA070C363D}" dt="2022-01-09T17:05:47.795" v="506" actId="1076"/>
          <ac:picMkLst>
            <pc:docMk/>
            <pc:sldMk cId="2117780359" sldId="290"/>
            <ac:picMk id="52" creationId="{B3D4EB4B-0D19-471D-AB69-5A07C257756F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9:16.638" v="441" actId="478"/>
          <ac:picMkLst>
            <pc:docMk/>
            <pc:sldMk cId="2117780359" sldId="290"/>
            <ac:picMk id="53" creationId="{D17415D0-8C28-4C3E-973E-6FC5949B752E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9:06.469" v="439" actId="478"/>
          <ac:picMkLst>
            <pc:docMk/>
            <pc:sldMk cId="2117780359" sldId="290"/>
            <ac:picMk id="54" creationId="{457F986D-B4F0-4373-A2EF-4BCF0718E7EF}"/>
          </ac:picMkLst>
        </pc:picChg>
        <pc:picChg chg="add del mod">
          <ac:chgData name="Hosseini Beghaeiraveri, Seyed Amir" userId="e3d4d838-b0b9-4868-97e6-356c36e18658" providerId="ADAL" clId="{76D6440C-4069-4013-B20B-64FA070C363D}" dt="2022-01-09T16:59:06.469" v="439" actId="478"/>
          <ac:picMkLst>
            <pc:docMk/>
            <pc:sldMk cId="2117780359" sldId="290"/>
            <ac:picMk id="55" creationId="{48CBA21D-9969-4FEE-8B20-25A43F94895B}"/>
          </ac:picMkLst>
        </pc:picChg>
        <pc:picChg chg="add mod">
          <ac:chgData name="Hosseini Beghaeiraveri, Seyed Amir" userId="e3d4d838-b0b9-4868-97e6-356c36e18658" providerId="ADAL" clId="{76D6440C-4069-4013-B20B-64FA070C363D}" dt="2022-01-09T17:05:50.975" v="507" actId="1076"/>
          <ac:picMkLst>
            <pc:docMk/>
            <pc:sldMk cId="2117780359" sldId="290"/>
            <ac:picMk id="56" creationId="{302A4A69-82D8-499C-A0C5-6FBBE4E3ECA7}"/>
          </ac:picMkLst>
        </pc:picChg>
        <pc:picChg chg="add mod">
          <ac:chgData name="Hosseini Beghaeiraveri, Seyed Amir" userId="e3d4d838-b0b9-4868-97e6-356c36e18658" providerId="ADAL" clId="{76D6440C-4069-4013-B20B-64FA070C363D}" dt="2022-01-09T17:04:32.009" v="492" actId="1076"/>
          <ac:picMkLst>
            <pc:docMk/>
            <pc:sldMk cId="2117780359" sldId="290"/>
            <ac:picMk id="57" creationId="{A3295881-F548-4AF2-BEAA-C0B2C4975B44}"/>
          </ac:picMkLst>
        </pc:picChg>
        <pc:picChg chg="add mod">
          <ac:chgData name="Hosseini Beghaeiraveri, Seyed Amir" userId="e3d4d838-b0b9-4868-97e6-356c36e18658" providerId="ADAL" clId="{76D6440C-4069-4013-B20B-64FA070C363D}" dt="2022-01-09T17:09:17.681" v="535" actId="1076"/>
          <ac:picMkLst>
            <pc:docMk/>
            <pc:sldMk cId="2117780359" sldId="290"/>
            <ac:picMk id="58" creationId="{BB296E20-A116-449E-B43C-965949F4DAB1}"/>
          </ac:picMkLst>
        </pc:picChg>
        <pc:picChg chg="add mod">
          <ac:chgData name="Hosseini Beghaeiraveri, Seyed Amir" userId="e3d4d838-b0b9-4868-97e6-356c36e18658" providerId="ADAL" clId="{76D6440C-4069-4013-B20B-64FA070C363D}" dt="2022-01-09T17:09:17.681" v="535" actId="1076"/>
          <ac:picMkLst>
            <pc:docMk/>
            <pc:sldMk cId="2117780359" sldId="290"/>
            <ac:picMk id="59" creationId="{2C09F0A7-2C7D-40B7-809B-7EDE5CA4061F}"/>
          </ac:picMkLst>
        </pc:picChg>
        <pc:picChg chg="add mod">
          <ac:chgData name="Hosseini Beghaeiraveri, Seyed Amir" userId="e3d4d838-b0b9-4868-97e6-356c36e18658" providerId="ADAL" clId="{76D6440C-4069-4013-B20B-64FA070C363D}" dt="2022-01-09T17:04:37.377" v="493" actId="1076"/>
          <ac:picMkLst>
            <pc:docMk/>
            <pc:sldMk cId="2117780359" sldId="290"/>
            <ac:picMk id="65" creationId="{C63256B5-7FC1-49E4-9EA6-04D61D042A4F}"/>
          </ac:picMkLst>
        </pc:picChg>
        <pc:picChg chg="add mod">
          <ac:chgData name="Hosseini Beghaeiraveri, Seyed Amir" userId="e3d4d838-b0b9-4868-97e6-356c36e18658" providerId="ADAL" clId="{76D6440C-4069-4013-B20B-64FA070C363D}" dt="2022-01-09T17:04:37.377" v="493" actId="1076"/>
          <ac:picMkLst>
            <pc:docMk/>
            <pc:sldMk cId="2117780359" sldId="290"/>
            <ac:picMk id="66" creationId="{33396B62-4F66-46F8-9C0C-D7406C297905}"/>
          </ac:picMkLst>
        </pc:picChg>
        <pc:picChg chg="add mod">
          <ac:chgData name="Hosseini Beghaeiraveri, Seyed Amir" userId="e3d4d838-b0b9-4868-97e6-356c36e18658" providerId="ADAL" clId="{76D6440C-4069-4013-B20B-64FA070C363D}" dt="2022-01-09T17:04:37.377" v="493" actId="1076"/>
          <ac:picMkLst>
            <pc:docMk/>
            <pc:sldMk cId="2117780359" sldId="290"/>
            <ac:picMk id="67" creationId="{6339D7AB-72DB-433C-BA2E-7CFF6B242744}"/>
          </ac:picMkLst>
        </pc:picChg>
        <pc:picChg chg="add del">
          <ac:chgData name="Hosseini Beghaeiraveri, Seyed Amir" userId="e3d4d838-b0b9-4868-97e6-356c36e18658" providerId="ADAL" clId="{76D6440C-4069-4013-B20B-64FA070C363D}" dt="2022-01-09T16:39:37.405" v="372" actId="478"/>
          <ac:picMkLst>
            <pc:docMk/>
            <pc:sldMk cId="2117780359" sldId="290"/>
            <ac:picMk id="2050" creationId="{090BB469-1721-4404-A822-19124EC25927}"/>
          </ac:picMkLst>
        </pc:picChg>
        <pc:picChg chg="add del">
          <ac:chgData name="Hosseini Beghaeiraveri, Seyed Amir" userId="e3d4d838-b0b9-4868-97e6-356c36e18658" providerId="ADAL" clId="{76D6440C-4069-4013-B20B-64FA070C363D}" dt="2022-01-09T16:46:34.067" v="392"/>
          <ac:picMkLst>
            <pc:docMk/>
            <pc:sldMk cId="2117780359" sldId="290"/>
            <ac:picMk id="2052" creationId="{103235B0-DDFC-4356-8FAF-20733A37BCB1}"/>
          </ac:picMkLst>
        </pc:picChg>
        <pc:picChg chg="add del">
          <ac:chgData name="Hosseini Beghaeiraveri, Seyed Amir" userId="e3d4d838-b0b9-4868-97e6-356c36e18658" providerId="ADAL" clId="{76D6440C-4069-4013-B20B-64FA070C363D}" dt="2022-01-09T16:47:54.312" v="394"/>
          <ac:picMkLst>
            <pc:docMk/>
            <pc:sldMk cId="2117780359" sldId="290"/>
            <ac:picMk id="2054" creationId="{2FB65EAA-965A-45CA-9A35-EAE21A3DF488}"/>
          </ac:picMkLst>
        </pc:picChg>
        <pc:cxnChg chg="add del mod">
          <ac:chgData name="Hosseini Beghaeiraveri, Seyed Amir" userId="e3d4d838-b0b9-4868-97e6-356c36e18658" providerId="ADAL" clId="{76D6440C-4069-4013-B20B-64FA070C363D}" dt="2022-01-09T16:58:00.367" v="429" actId="21"/>
          <ac:cxnSpMkLst>
            <pc:docMk/>
            <pc:sldMk cId="2117780359" sldId="290"/>
            <ac:cxnSpMk id="7" creationId="{9B563668-80F7-44EA-B19F-C4638F6E6CBA}"/>
          </ac:cxnSpMkLst>
        </pc:cxnChg>
        <pc:cxnChg chg="del">
          <ac:chgData name="Hosseini Beghaeiraveri, Seyed Amir" userId="e3d4d838-b0b9-4868-97e6-356c36e18658" providerId="ADAL" clId="{76D6440C-4069-4013-B20B-64FA070C363D}" dt="2022-01-09T16:34:20.254" v="365" actId="478"/>
          <ac:cxnSpMkLst>
            <pc:docMk/>
            <pc:sldMk cId="2117780359" sldId="290"/>
            <ac:cxnSpMk id="10" creationId="{3412E344-8197-416C-A6BD-934C3F562722}"/>
          </ac:cxnSpMkLst>
        </pc:cxnChg>
        <pc:cxnChg chg="del">
          <ac:chgData name="Hosseini Beghaeiraveri, Seyed Amir" userId="e3d4d838-b0b9-4868-97e6-356c36e18658" providerId="ADAL" clId="{76D6440C-4069-4013-B20B-64FA070C363D}" dt="2022-01-09T16:34:20.254" v="365" actId="478"/>
          <ac:cxnSpMkLst>
            <pc:docMk/>
            <pc:sldMk cId="2117780359" sldId="290"/>
            <ac:cxnSpMk id="20" creationId="{C56A840B-1CE7-4F95-A046-7A3FA98A161A}"/>
          </ac:cxnSpMkLst>
        </pc:cxnChg>
        <pc:cxnChg chg="add del mod">
          <ac:chgData name="Hosseini Beghaeiraveri, Seyed Amir" userId="e3d4d838-b0b9-4868-97e6-356c36e18658" providerId="ADAL" clId="{76D6440C-4069-4013-B20B-64FA070C363D}" dt="2022-01-09T16:57:55.991" v="428" actId="478"/>
          <ac:cxnSpMkLst>
            <pc:docMk/>
            <pc:sldMk cId="2117780359" sldId="290"/>
            <ac:cxnSpMk id="25" creationId="{96C3E4F6-C183-4C9D-971B-4B52B2ADEF2C}"/>
          </ac:cxnSpMkLst>
        </pc:cxnChg>
        <pc:cxnChg chg="del">
          <ac:chgData name="Hosseini Beghaeiraveri, Seyed Amir" userId="e3d4d838-b0b9-4868-97e6-356c36e18658" providerId="ADAL" clId="{76D6440C-4069-4013-B20B-64FA070C363D}" dt="2022-01-09T16:34:20.254" v="365" actId="478"/>
          <ac:cxnSpMkLst>
            <pc:docMk/>
            <pc:sldMk cId="2117780359" sldId="290"/>
            <ac:cxnSpMk id="28" creationId="{937A5B86-BA40-40CC-BB7E-3A1EEF70CAF1}"/>
          </ac:cxnSpMkLst>
        </pc:cxnChg>
        <pc:cxnChg chg="del">
          <ac:chgData name="Hosseini Beghaeiraveri, Seyed Amir" userId="e3d4d838-b0b9-4868-97e6-356c36e18658" providerId="ADAL" clId="{76D6440C-4069-4013-B20B-64FA070C363D}" dt="2022-01-09T16:34:20.254" v="365" actId="478"/>
          <ac:cxnSpMkLst>
            <pc:docMk/>
            <pc:sldMk cId="2117780359" sldId="290"/>
            <ac:cxnSpMk id="30" creationId="{95699E4C-0178-44C0-A646-2BEBA23FCB03}"/>
          </ac:cxnSpMkLst>
        </pc:cxnChg>
        <pc:cxnChg chg="add del mod">
          <ac:chgData name="Hosseini Beghaeiraveri, Seyed Amir" userId="e3d4d838-b0b9-4868-97e6-356c36e18658" providerId="ADAL" clId="{76D6440C-4069-4013-B20B-64FA070C363D}" dt="2022-01-09T16:58:00.367" v="429" actId="21"/>
          <ac:cxnSpMkLst>
            <pc:docMk/>
            <pc:sldMk cId="2117780359" sldId="290"/>
            <ac:cxnSpMk id="32" creationId="{EBF83C0F-E806-4CCF-8465-317F9485683D}"/>
          </ac:cxnSpMkLst>
        </pc:cxnChg>
        <pc:cxnChg chg="add mod">
          <ac:chgData name="Hosseini Beghaeiraveri, Seyed Amir" userId="e3d4d838-b0b9-4868-97e6-356c36e18658" providerId="ADAL" clId="{76D6440C-4069-4013-B20B-64FA070C363D}" dt="2022-01-09T17:04:32.009" v="492" actId="1076"/>
          <ac:cxnSpMkLst>
            <pc:docMk/>
            <pc:sldMk cId="2117780359" sldId="290"/>
            <ac:cxnSpMk id="35" creationId="{A2DAA482-4E2D-46FF-8CF3-1F7F232DAE98}"/>
          </ac:cxnSpMkLst>
        </pc:cxnChg>
        <pc:cxnChg chg="del">
          <ac:chgData name="Hosseini Beghaeiraveri, Seyed Amir" userId="e3d4d838-b0b9-4868-97e6-356c36e18658" providerId="ADAL" clId="{76D6440C-4069-4013-B20B-64FA070C363D}" dt="2022-01-09T16:34:20.254" v="365" actId="478"/>
          <ac:cxnSpMkLst>
            <pc:docMk/>
            <pc:sldMk cId="2117780359" sldId="290"/>
            <ac:cxnSpMk id="37" creationId="{6993D9DE-F341-4D43-818F-722230A20492}"/>
          </ac:cxnSpMkLst>
        </pc:cxnChg>
        <pc:cxnChg chg="del">
          <ac:chgData name="Hosseini Beghaeiraveri, Seyed Amir" userId="e3d4d838-b0b9-4868-97e6-356c36e18658" providerId="ADAL" clId="{76D6440C-4069-4013-B20B-64FA070C363D}" dt="2022-01-09T16:34:20.254" v="365" actId="478"/>
          <ac:cxnSpMkLst>
            <pc:docMk/>
            <pc:sldMk cId="2117780359" sldId="290"/>
            <ac:cxnSpMk id="43" creationId="{912CDC50-536D-4D3A-A6B0-E3508FED8F3F}"/>
          </ac:cxnSpMkLst>
        </pc:cxnChg>
        <pc:cxnChg chg="add mod">
          <ac:chgData name="Hosseini Beghaeiraveri, Seyed Amir" userId="e3d4d838-b0b9-4868-97e6-356c36e18658" providerId="ADAL" clId="{76D6440C-4069-4013-B20B-64FA070C363D}" dt="2022-01-09T16:58:05.112" v="431" actId="1076"/>
          <ac:cxnSpMkLst>
            <pc:docMk/>
            <pc:sldMk cId="2117780359" sldId="290"/>
            <ac:cxnSpMk id="50" creationId="{CFD04555-8DC2-4EF2-9F0D-D30C55ECAA66}"/>
          </ac:cxnSpMkLst>
        </pc:cxnChg>
        <pc:cxnChg chg="add mod">
          <ac:chgData name="Hosseini Beghaeiraveri, Seyed Amir" userId="e3d4d838-b0b9-4868-97e6-356c36e18658" providerId="ADAL" clId="{76D6440C-4069-4013-B20B-64FA070C363D}" dt="2022-01-09T16:58:05.112" v="431" actId="1076"/>
          <ac:cxnSpMkLst>
            <pc:docMk/>
            <pc:sldMk cId="2117780359" sldId="290"/>
            <ac:cxnSpMk id="51" creationId="{2FAE36C7-3906-4D39-90E0-96B347B95C55}"/>
          </ac:cxnSpMkLst>
        </pc:cxnChg>
        <pc:cxnChg chg="add del">
          <ac:chgData name="Hosseini Beghaeiraveri, Seyed Amir" userId="e3d4d838-b0b9-4868-97e6-356c36e18658" providerId="ADAL" clId="{76D6440C-4069-4013-B20B-64FA070C363D}" dt="2022-01-09T17:04:55.356" v="495" actId="478"/>
          <ac:cxnSpMkLst>
            <pc:docMk/>
            <pc:sldMk cId="2117780359" sldId="290"/>
            <ac:cxnSpMk id="63" creationId="{70ADD73E-3091-4FB3-BBAA-EC1FB7C69ADE}"/>
          </ac:cxnSpMkLst>
        </pc:cxnChg>
        <pc:cxnChg chg="add mod">
          <ac:chgData name="Hosseini Beghaeiraveri, Seyed Amir" userId="e3d4d838-b0b9-4868-97e6-356c36e18658" providerId="ADAL" clId="{76D6440C-4069-4013-B20B-64FA070C363D}" dt="2022-01-09T17:04:37.377" v="493" actId="1076"/>
          <ac:cxnSpMkLst>
            <pc:docMk/>
            <pc:sldMk cId="2117780359" sldId="290"/>
            <ac:cxnSpMk id="68" creationId="{801DE864-358D-456E-9027-51A2A4E0C47E}"/>
          </ac:cxnSpMkLst>
        </pc:cxnChg>
        <pc:cxnChg chg="add mod">
          <ac:chgData name="Hosseini Beghaeiraveri, Seyed Amir" userId="e3d4d838-b0b9-4868-97e6-356c36e18658" providerId="ADAL" clId="{76D6440C-4069-4013-B20B-64FA070C363D}" dt="2022-01-09T17:05:15.708" v="499" actId="14100"/>
          <ac:cxnSpMkLst>
            <pc:docMk/>
            <pc:sldMk cId="2117780359" sldId="290"/>
            <ac:cxnSpMk id="73" creationId="{8D989A0E-894B-4FA8-BC44-1D587A90A47B}"/>
          </ac:cxnSpMkLst>
        </pc:cxnChg>
        <pc:cxnChg chg="add mod">
          <ac:chgData name="Hosseini Beghaeiraveri, Seyed Amir" userId="e3d4d838-b0b9-4868-97e6-356c36e18658" providerId="ADAL" clId="{76D6440C-4069-4013-B20B-64FA070C363D}" dt="2022-01-09T17:12:22.632" v="546" actId="14100"/>
          <ac:cxnSpMkLst>
            <pc:docMk/>
            <pc:sldMk cId="2117780359" sldId="290"/>
            <ac:cxnSpMk id="76" creationId="{A5791E01-567C-490D-B071-A0C3331F6D29}"/>
          </ac:cxnSpMkLst>
        </pc:cxnChg>
        <pc:cxnChg chg="add mod">
          <ac:chgData name="Hosseini Beghaeiraveri, Seyed Amir" userId="e3d4d838-b0b9-4868-97e6-356c36e18658" providerId="ADAL" clId="{76D6440C-4069-4013-B20B-64FA070C363D}" dt="2022-01-09T17:05:47.795" v="506" actId="1076"/>
          <ac:cxnSpMkLst>
            <pc:docMk/>
            <pc:sldMk cId="2117780359" sldId="290"/>
            <ac:cxnSpMk id="79" creationId="{4B2B319A-73FC-4FD1-B6C5-F1D3D513A0BC}"/>
          </ac:cxnSpMkLst>
        </pc:cxnChg>
        <pc:cxnChg chg="add">
          <ac:chgData name="Hosseini Beghaeiraveri, Seyed Amir" userId="e3d4d838-b0b9-4868-97e6-356c36e18658" providerId="ADAL" clId="{76D6440C-4069-4013-B20B-64FA070C363D}" dt="2022-01-09T17:05:04.843" v="496" actId="11529"/>
          <ac:cxnSpMkLst>
            <pc:docMk/>
            <pc:sldMk cId="2117780359" sldId="290"/>
            <ac:cxnSpMk id="2049" creationId="{EAB78F60-8183-40D6-AEE0-4C0A62928E16}"/>
          </ac:cxnSpMkLst>
        </pc:cxnChg>
      </pc:sldChg>
      <pc:sldChg chg="addSp delSp modSp add del mod">
        <pc:chgData name="Hosseini Beghaeiraveri, Seyed Amir" userId="e3d4d838-b0b9-4868-97e6-356c36e18658" providerId="ADAL" clId="{76D6440C-4069-4013-B20B-64FA070C363D}" dt="2022-01-09T16:33:42.458" v="341"/>
        <pc:sldMkLst>
          <pc:docMk/>
          <pc:sldMk cId="2228292214" sldId="290"/>
        </pc:sldMkLst>
        <pc:spChg chg="mod">
          <ac:chgData name="Hosseini Beghaeiraveri, Seyed Amir" userId="e3d4d838-b0b9-4868-97e6-356c36e18658" providerId="ADAL" clId="{76D6440C-4069-4013-B20B-64FA070C363D}" dt="2022-01-09T16:33:41.734" v="340" actId="20577"/>
          <ac:spMkLst>
            <pc:docMk/>
            <pc:sldMk cId="2228292214" sldId="290"/>
            <ac:spMk id="2" creationId="{A690F345-196F-4154-8672-C19380EAB28D}"/>
          </ac:spMkLst>
        </pc:spChg>
        <pc:spChg chg="add del">
          <ac:chgData name="Hosseini Beghaeiraveri, Seyed Amir" userId="e3d4d838-b0b9-4868-97e6-356c36e18658" providerId="ADAL" clId="{76D6440C-4069-4013-B20B-64FA070C363D}" dt="2022-01-09T16:33:21.224" v="336" actId="478"/>
          <ac:spMkLst>
            <pc:docMk/>
            <pc:sldMk cId="2228292214" sldId="290"/>
            <ac:spMk id="21" creationId="{78AFF042-DBC3-41F0-99AA-DDFAD917FB9D}"/>
          </ac:spMkLst>
        </pc:spChg>
        <pc:spChg chg="add del">
          <ac:chgData name="Hosseini Beghaeiraveri, Seyed Amir" userId="e3d4d838-b0b9-4868-97e6-356c36e18658" providerId="ADAL" clId="{76D6440C-4069-4013-B20B-64FA070C363D}" dt="2022-01-09T16:33:21.224" v="336" actId="478"/>
          <ac:spMkLst>
            <pc:docMk/>
            <pc:sldMk cId="2228292214" sldId="290"/>
            <ac:spMk id="27" creationId="{C30ACF02-0E47-4497-AA0F-05F2CC50F914}"/>
          </ac:spMkLst>
        </pc:spChg>
        <pc:spChg chg="add del">
          <ac:chgData name="Hosseini Beghaeiraveri, Seyed Amir" userId="e3d4d838-b0b9-4868-97e6-356c36e18658" providerId="ADAL" clId="{76D6440C-4069-4013-B20B-64FA070C363D}" dt="2022-01-09T16:33:21.224" v="336" actId="478"/>
          <ac:spMkLst>
            <pc:docMk/>
            <pc:sldMk cId="2228292214" sldId="290"/>
            <ac:spMk id="29" creationId="{9AB054F5-1570-47AF-8826-3AD38A5E01FC}"/>
          </ac:spMkLst>
        </pc:spChg>
        <pc:spChg chg="add del">
          <ac:chgData name="Hosseini Beghaeiraveri, Seyed Amir" userId="e3d4d838-b0b9-4868-97e6-356c36e18658" providerId="ADAL" clId="{76D6440C-4069-4013-B20B-64FA070C363D}" dt="2022-01-09T16:33:21.224" v="336" actId="478"/>
          <ac:spMkLst>
            <pc:docMk/>
            <pc:sldMk cId="2228292214" sldId="290"/>
            <ac:spMk id="31" creationId="{00CBE971-9C6E-4CD8-A18F-C96A0BD23976}"/>
          </ac:spMkLst>
        </pc:spChg>
        <pc:spChg chg="add del">
          <ac:chgData name="Hosseini Beghaeiraveri, Seyed Amir" userId="e3d4d838-b0b9-4868-97e6-356c36e18658" providerId="ADAL" clId="{76D6440C-4069-4013-B20B-64FA070C363D}" dt="2022-01-09T16:33:21.224" v="336" actId="478"/>
          <ac:spMkLst>
            <pc:docMk/>
            <pc:sldMk cId="2228292214" sldId="290"/>
            <ac:spMk id="38" creationId="{E0C690F1-0EC3-47DD-9C1F-06466910A588}"/>
          </ac:spMkLst>
        </pc:spChg>
        <pc:spChg chg="add del">
          <ac:chgData name="Hosseini Beghaeiraveri, Seyed Amir" userId="e3d4d838-b0b9-4868-97e6-356c36e18658" providerId="ADAL" clId="{76D6440C-4069-4013-B20B-64FA070C363D}" dt="2022-01-09T16:33:21.224" v="336" actId="478"/>
          <ac:spMkLst>
            <pc:docMk/>
            <pc:sldMk cId="2228292214" sldId="290"/>
            <ac:spMk id="47" creationId="{64331C76-F1E2-4599-A3B2-A213C59D6155}"/>
          </ac:spMkLst>
        </pc:spChg>
        <pc:spChg chg="add del">
          <ac:chgData name="Hosseini Beghaeiraveri, Seyed Amir" userId="e3d4d838-b0b9-4868-97e6-356c36e18658" providerId="ADAL" clId="{76D6440C-4069-4013-B20B-64FA070C363D}" dt="2022-01-09T16:33:21.224" v="336" actId="478"/>
          <ac:spMkLst>
            <pc:docMk/>
            <pc:sldMk cId="2228292214" sldId="290"/>
            <ac:spMk id="48" creationId="{84DD470E-64FD-4752-9DBC-FF98315F6DE7}"/>
          </ac:spMkLst>
        </pc:spChg>
        <pc:grpChg chg="add del">
          <ac:chgData name="Hosseini Beghaeiraveri, Seyed Amir" userId="e3d4d838-b0b9-4868-97e6-356c36e18658" providerId="ADAL" clId="{76D6440C-4069-4013-B20B-64FA070C363D}" dt="2022-01-09T16:33:30.583" v="337" actId="478"/>
          <ac:grpSpMkLst>
            <pc:docMk/>
            <pc:sldMk cId="2228292214" sldId="290"/>
            <ac:grpSpMk id="11" creationId="{EEB69170-E421-4FB8-81E4-837BB062C5DF}"/>
          </ac:grpSpMkLst>
        </pc:grpChg>
        <pc:picChg chg="add del">
          <ac:chgData name="Hosseini Beghaeiraveri, Seyed Amir" userId="e3d4d838-b0b9-4868-97e6-356c36e18658" providerId="ADAL" clId="{76D6440C-4069-4013-B20B-64FA070C363D}" dt="2022-01-09T16:33:21.224" v="336" actId="478"/>
          <ac:picMkLst>
            <pc:docMk/>
            <pc:sldMk cId="2228292214" sldId="290"/>
            <ac:picMk id="6" creationId="{99842BCC-3A00-4156-B9A2-34FBE54A5F4E}"/>
          </ac:picMkLst>
        </pc:picChg>
        <pc:picChg chg="add del">
          <ac:chgData name="Hosseini Beghaeiraveri, Seyed Amir" userId="e3d4d838-b0b9-4868-97e6-356c36e18658" providerId="ADAL" clId="{76D6440C-4069-4013-B20B-64FA070C363D}" dt="2022-01-09T16:33:21.224" v="336" actId="478"/>
          <ac:picMkLst>
            <pc:docMk/>
            <pc:sldMk cId="2228292214" sldId="290"/>
            <ac:picMk id="8" creationId="{701260D1-443A-4C8B-A084-B2A385955916}"/>
          </ac:picMkLst>
        </pc:picChg>
        <pc:cxnChg chg="add del">
          <ac:chgData name="Hosseini Beghaeiraveri, Seyed Amir" userId="e3d4d838-b0b9-4868-97e6-356c36e18658" providerId="ADAL" clId="{76D6440C-4069-4013-B20B-64FA070C363D}" dt="2022-01-09T16:33:21.224" v="336" actId="478"/>
          <ac:cxnSpMkLst>
            <pc:docMk/>
            <pc:sldMk cId="2228292214" sldId="290"/>
            <ac:cxnSpMk id="10" creationId="{3412E344-8197-416C-A6BD-934C3F562722}"/>
          </ac:cxnSpMkLst>
        </pc:cxnChg>
        <pc:cxnChg chg="add del">
          <ac:chgData name="Hosseini Beghaeiraveri, Seyed Amir" userId="e3d4d838-b0b9-4868-97e6-356c36e18658" providerId="ADAL" clId="{76D6440C-4069-4013-B20B-64FA070C363D}" dt="2022-01-09T16:33:21.224" v="336" actId="478"/>
          <ac:cxnSpMkLst>
            <pc:docMk/>
            <pc:sldMk cId="2228292214" sldId="290"/>
            <ac:cxnSpMk id="20" creationId="{C56A840B-1CE7-4F95-A046-7A3FA98A161A}"/>
          </ac:cxnSpMkLst>
        </pc:cxnChg>
        <pc:cxnChg chg="add del">
          <ac:chgData name="Hosseini Beghaeiraveri, Seyed Amir" userId="e3d4d838-b0b9-4868-97e6-356c36e18658" providerId="ADAL" clId="{76D6440C-4069-4013-B20B-64FA070C363D}" dt="2022-01-09T16:33:21.224" v="336" actId="478"/>
          <ac:cxnSpMkLst>
            <pc:docMk/>
            <pc:sldMk cId="2228292214" sldId="290"/>
            <ac:cxnSpMk id="28" creationId="{937A5B86-BA40-40CC-BB7E-3A1EEF70CAF1}"/>
          </ac:cxnSpMkLst>
        </pc:cxnChg>
        <pc:cxnChg chg="add del">
          <ac:chgData name="Hosseini Beghaeiraveri, Seyed Amir" userId="e3d4d838-b0b9-4868-97e6-356c36e18658" providerId="ADAL" clId="{76D6440C-4069-4013-B20B-64FA070C363D}" dt="2022-01-09T16:33:21.224" v="336" actId="478"/>
          <ac:cxnSpMkLst>
            <pc:docMk/>
            <pc:sldMk cId="2228292214" sldId="290"/>
            <ac:cxnSpMk id="30" creationId="{95699E4C-0178-44C0-A646-2BEBA23FCB03}"/>
          </ac:cxnSpMkLst>
        </pc:cxnChg>
        <pc:cxnChg chg="add del">
          <ac:chgData name="Hosseini Beghaeiraveri, Seyed Amir" userId="e3d4d838-b0b9-4868-97e6-356c36e18658" providerId="ADAL" clId="{76D6440C-4069-4013-B20B-64FA070C363D}" dt="2022-01-09T16:33:21.224" v="336" actId="478"/>
          <ac:cxnSpMkLst>
            <pc:docMk/>
            <pc:sldMk cId="2228292214" sldId="290"/>
            <ac:cxnSpMk id="37" creationId="{6993D9DE-F341-4D43-818F-722230A20492}"/>
          </ac:cxnSpMkLst>
        </pc:cxnChg>
        <pc:cxnChg chg="add del">
          <ac:chgData name="Hosseini Beghaeiraveri, Seyed Amir" userId="e3d4d838-b0b9-4868-97e6-356c36e18658" providerId="ADAL" clId="{76D6440C-4069-4013-B20B-64FA070C363D}" dt="2022-01-09T16:33:21.224" v="336" actId="478"/>
          <ac:cxnSpMkLst>
            <pc:docMk/>
            <pc:sldMk cId="2228292214" sldId="290"/>
            <ac:cxnSpMk id="43" creationId="{912CDC50-536D-4D3A-A6B0-E3508FED8F3F}"/>
          </ac:cxnSpMkLst>
        </pc:cxnChg>
      </pc:sldChg>
      <pc:sldChg chg="addSp delSp modSp add mod setBg">
        <pc:chgData name="Hosseini Beghaeiraveri, Seyed Amir" userId="e3d4d838-b0b9-4868-97e6-356c36e18658" providerId="ADAL" clId="{76D6440C-4069-4013-B20B-64FA070C363D}" dt="2022-01-09T17:21:34.320" v="617" actId="1076"/>
        <pc:sldMkLst>
          <pc:docMk/>
          <pc:sldMk cId="166686208" sldId="291"/>
        </pc:sldMkLst>
        <pc:spChg chg="del">
          <ac:chgData name="Hosseini Beghaeiraveri, Seyed Amir" userId="e3d4d838-b0b9-4868-97e6-356c36e18658" providerId="ADAL" clId="{76D6440C-4069-4013-B20B-64FA070C363D}" dt="2022-01-09T17:16:43.075" v="559" actId="478"/>
          <ac:spMkLst>
            <pc:docMk/>
            <pc:sldMk cId="166686208" sldId="291"/>
            <ac:spMk id="2" creationId="{980CD5B7-F91B-4D17-9ABD-FD986291E06E}"/>
          </ac:spMkLst>
        </pc:spChg>
        <pc:spChg chg="add del mod">
          <ac:chgData name="Hosseini Beghaeiraveri, Seyed Amir" userId="e3d4d838-b0b9-4868-97e6-356c36e18658" providerId="ADAL" clId="{76D6440C-4069-4013-B20B-64FA070C363D}" dt="2022-01-09T17:16:46.863" v="560" actId="478"/>
          <ac:spMkLst>
            <pc:docMk/>
            <pc:sldMk cId="166686208" sldId="291"/>
            <ac:spMk id="4" creationId="{7E9789A1-34DA-4514-8C12-D3ECB86D1363}"/>
          </ac:spMkLst>
        </pc:spChg>
        <pc:spChg chg="mod">
          <ac:chgData name="Hosseini Beghaeiraveri, Seyed Amir" userId="e3d4d838-b0b9-4868-97e6-356c36e18658" providerId="ADAL" clId="{76D6440C-4069-4013-B20B-64FA070C363D}" dt="2022-01-09T17:20:49.612" v="610" actId="1076"/>
          <ac:spMkLst>
            <pc:docMk/>
            <pc:sldMk cId="166686208" sldId="291"/>
            <ac:spMk id="7" creationId="{D179E746-1DB9-4451-B7C0-6DBCD23D699A}"/>
          </ac:spMkLst>
        </pc:spChg>
        <pc:spChg chg="del mod">
          <ac:chgData name="Hosseini Beghaeiraveri, Seyed Amir" userId="e3d4d838-b0b9-4868-97e6-356c36e18658" providerId="ADAL" clId="{76D6440C-4069-4013-B20B-64FA070C363D}" dt="2022-01-09T17:18:15.280" v="576" actId="478"/>
          <ac:spMkLst>
            <pc:docMk/>
            <pc:sldMk cId="166686208" sldId="291"/>
            <ac:spMk id="12" creationId="{D2F24A6A-4D3F-49D7-89CD-DFB1A239B977}"/>
          </ac:spMkLst>
        </pc:spChg>
        <pc:spChg chg="mod">
          <ac:chgData name="Hosseini Beghaeiraveri, Seyed Amir" userId="e3d4d838-b0b9-4868-97e6-356c36e18658" providerId="ADAL" clId="{76D6440C-4069-4013-B20B-64FA070C363D}" dt="2022-01-09T17:20:49.612" v="610" actId="1076"/>
          <ac:spMkLst>
            <pc:docMk/>
            <pc:sldMk cId="166686208" sldId="291"/>
            <ac:spMk id="13" creationId="{578D518E-84A5-4362-95E8-EFAEDEF46FB3}"/>
          </ac:spMkLst>
        </pc:spChg>
        <pc:spChg chg="mod">
          <ac:chgData name="Hosseini Beghaeiraveri, Seyed Amir" userId="e3d4d838-b0b9-4868-97e6-356c36e18658" providerId="ADAL" clId="{76D6440C-4069-4013-B20B-64FA070C363D}" dt="2022-01-09T17:19:49.018" v="598" actId="255"/>
          <ac:spMkLst>
            <pc:docMk/>
            <pc:sldMk cId="166686208" sldId="291"/>
            <ac:spMk id="14" creationId="{C592D1C7-EE21-4FC4-B51A-7715174C5101}"/>
          </ac:spMkLst>
        </pc:spChg>
        <pc:spChg chg="add mod">
          <ac:chgData name="Hosseini Beghaeiraveri, Seyed Amir" userId="e3d4d838-b0b9-4868-97e6-356c36e18658" providerId="ADAL" clId="{76D6440C-4069-4013-B20B-64FA070C363D}" dt="2022-01-09T17:16:47.893" v="561"/>
          <ac:spMkLst>
            <pc:docMk/>
            <pc:sldMk cId="166686208" sldId="291"/>
            <ac:spMk id="15" creationId="{99147CC2-2CA7-40A1-B60B-43AD2E5A3F08}"/>
          </ac:spMkLst>
        </pc:spChg>
        <pc:spChg chg="add mod">
          <ac:chgData name="Hosseini Beghaeiraveri, Seyed Amir" userId="e3d4d838-b0b9-4868-97e6-356c36e18658" providerId="ADAL" clId="{76D6440C-4069-4013-B20B-64FA070C363D}" dt="2022-01-09T17:20:43.069" v="609" actId="1076"/>
          <ac:spMkLst>
            <pc:docMk/>
            <pc:sldMk cId="166686208" sldId="291"/>
            <ac:spMk id="17" creationId="{A0FA0E5C-ABDD-4599-82DD-003BA9BC184A}"/>
          </ac:spMkLst>
        </pc:spChg>
        <pc:spChg chg="add mod">
          <ac:chgData name="Hosseini Beghaeiraveri, Seyed Amir" userId="e3d4d838-b0b9-4868-97e6-356c36e18658" providerId="ADAL" clId="{76D6440C-4069-4013-B20B-64FA070C363D}" dt="2022-01-09T17:21:34.320" v="617" actId="1076"/>
          <ac:spMkLst>
            <pc:docMk/>
            <pc:sldMk cId="166686208" sldId="291"/>
            <ac:spMk id="22" creationId="{CE02873E-3676-45AF-A2B2-5DD16F20101B}"/>
          </ac:spMkLst>
        </pc:spChg>
        <pc:picChg chg="del">
          <ac:chgData name="Hosseini Beghaeiraveri, Seyed Amir" userId="e3d4d838-b0b9-4868-97e6-356c36e18658" providerId="ADAL" clId="{76D6440C-4069-4013-B20B-64FA070C363D}" dt="2022-01-09T17:18:15.280" v="576" actId="478"/>
          <ac:picMkLst>
            <pc:docMk/>
            <pc:sldMk cId="166686208" sldId="291"/>
            <ac:picMk id="6" creationId="{582E8902-68C6-4B1E-9119-BC61B912059F}"/>
          </ac:picMkLst>
        </pc:picChg>
        <pc:picChg chg="mod">
          <ac:chgData name="Hosseini Beghaeiraveri, Seyed Amir" userId="e3d4d838-b0b9-4868-97e6-356c36e18658" providerId="ADAL" clId="{76D6440C-4069-4013-B20B-64FA070C363D}" dt="2022-01-09T17:20:49.612" v="610" actId="1076"/>
          <ac:picMkLst>
            <pc:docMk/>
            <pc:sldMk cId="166686208" sldId="291"/>
            <ac:picMk id="11" creationId="{E1EA632D-1985-4770-82B9-A53D30F8AE64}"/>
          </ac:picMkLst>
        </pc:picChg>
        <pc:picChg chg="add del mod">
          <ac:chgData name="Hosseini Beghaeiraveri, Seyed Amir" userId="e3d4d838-b0b9-4868-97e6-356c36e18658" providerId="ADAL" clId="{76D6440C-4069-4013-B20B-64FA070C363D}" dt="2022-01-09T17:18:49.298" v="584" actId="478"/>
          <ac:picMkLst>
            <pc:docMk/>
            <pc:sldMk cId="166686208" sldId="291"/>
            <ac:picMk id="16" creationId="{EE253C80-3F14-4126-B61D-9666E922CCC2}"/>
          </ac:picMkLst>
        </pc:picChg>
        <pc:picChg chg="add del mod">
          <ac:chgData name="Hosseini Beghaeiraveri, Seyed Amir" userId="e3d4d838-b0b9-4868-97e6-356c36e18658" providerId="ADAL" clId="{76D6440C-4069-4013-B20B-64FA070C363D}" dt="2022-01-09T17:19:02.009" v="588" actId="1076"/>
          <ac:picMkLst>
            <pc:docMk/>
            <pc:sldMk cId="166686208" sldId="291"/>
            <ac:picMk id="18" creationId="{DA72E969-26EC-438D-BE93-65137DFC35C6}"/>
          </ac:picMkLst>
        </pc:picChg>
        <pc:picChg chg="add mod">
          <ac:chgData name="Hosseini Beghaeiraveri, Seyed Amir" userId="e3d4d838-b0b9-4868-97e6-356c36e18658" providerId="ADAL" clId="{76D6440C-4069-4013-B20B-64FA070C363D}" dt="2022-01-09T17:20:43.069" v="609" actId="1076"/>
          <ac:picMkLst>
            <pc:docMk/>
            <pc:sldMk cId="166686208" sldId="291"/>
            <ac:picMk id="20" creationId="{3D529853-9F9B-4910-B103-BD7961294619}"/>
          </ac:picMkLst>
        </pc:picChg>
        <pc:picChg chg="add mod">
          <ac:chgData name="Hosseini Beghaeiraveri, Seyed Amir" userId="e3d4d838-b0b9-4868-97e6-356c36e18658" providerId="ADAL" clId="{76D6440C-4069-4013-B20B-64FA070C363D}" dt="2022-01-09T17:20:43.069" v="609" actId="1076"/>
          <ac:picMkLst>
            <pc:docMk/>
            <pc:sldMk cId="166686208" sldId="291"/>
            <ac:picMk id="21" creationId="{AC5A4580-6510-417F-84F4-1BA573AF8D57}"/>
          </ac:picMkLst>
        </pc:picChg>
        <pc:picChg chg="add mod">
          <ac:chgData name="Hosseini Beghaeiraveri, Seyed Amir" userId="e3d4d838-b0b9-4868-97e6-356c36e18658" providerId="ADAL" clId="{76D6440C-4069-4013-B20B-64FA070C363D}" dt="2022-01-09T17:21:16.802" v="614" actId="1076"/>
          <ac:picMkLst>
            <pc:docMk/>
            <pc:sldMk cId="166686208" sldId="291"/>
            <ac:picMk id="23" creationId="{3127E7DD-BE30-4343-A73D-490663C26D5E}"/>
          </ac:picMkLst>
        </pc:picChg>
        <pc:picChg chg="add mod">
          <ac:chgData name="Hosseini Beghaeiraveri, Seyed Amir" userId="e3d4d838-b0b9-4868-97e6-356c36e18658" providerId="ADAL" clId="{76D6440C-4069-4013-B20B-64FA070C363D}" dt="2022-01-09T17:21:16.802" v="614" actId="1076"/>
          <ac:picMkLst>
            <pc:docMk/>
            <pc:sldMk cId="166686208" sldId="291"/>
            <ac:picMk id="24" creationId="{58A753E7-2156-45F1-98FB-928140685AFF}"/>
          </ac:picMkLst>
        </pc:picChg>
      </pc:sldChg>
      <pc:sldChg chg="addSp delSp modSp add mod">
        <pc:chgData name="Hosseini Beghaeiraveri, Seyed Amir" userId="e3d4d838-b0b9-4868-97e6-356c36e18658" providerId="ADAL" clId="{76D6440C-4069-4013-B20B-64FA070C363D}" dt="2022-01-09T23:29:02.474" v="1525" actId="1076"/>
        <pc:sldMkLst>
          <pc:docMk/>
          <pc:sldMk cId="1277947754" sldId="292"/>
        </pc:sldMkLst>
        <pc:spChg chg="mod">
          <ac:chgData name="Hosseini Beghaeiraveri, Seyed Amir" userId="e3d4d838-b0b9-4868-97e6-356c36e18658" providerId="ADAL" clId="{76D6440C-4069-4013-B20B-64FA070C363D}" dt="2022-01-09T19:04:30.334" v="1312" actId="20577"/>
          <ac:spMkLst>
            <pc:docMk/>
            <pc:sldMk cId="1277947754" sldId="292"/>
            <ac:spMk id="2" creationId="{A690F345-196F-4154-8672-C19380EAB28D}"/>
          </ac:spMkLst>
        </pc:spChg>
        <pc:spChg chg="add mod">
          <ac:chgData name="Hosseini Beghaeiraveri, Seyed Amir" userId="e3d4d838-b0b9-4868-97e6-356c36e18658" providerId="ADAL" clId="{76D6440C-4069-4013-B20B-64FA070C363D}" dt="2022-01-09T23:28:41.652" v="1523" actId="1076"/>
          <ac:spMkLst>
            <pc:docMk/>
            <pc:sldMk cId="1277947754" sldId="292"/>
            <ac:spMk id="27" creationId="{60EE26E0-1366-409C-85F1-F61FC8B9D0C6}"/>
          </ac:spMkLst>
        </pc:spChg>
        <pc:spChg chg="add mod">
          <ac:chgData name="Hosseini Beghaeiraveri, Seyed Amir" userId="e3d4d838-b0b9-4868-97e6-356c36e18658" providerId="ADAL" clId="{76D6440C-4069-4013-B20B-64FA070C363D}" dt="2022-01-09T23:29:02.474" v="1525" actId="1076"/>
          <ac:spMkLst>
            <pc:docMk/>
            <pc:sldMk cId="1277947754" sldId="292"/>
            <ac:spMk id="28" creationId="{87382FBA-2A4C-4F0B-93D5-13B30DB696D5}"/>
          </ac:spMkLst>
        </pc:spChg>
        <pc:spChg chg="del">
          <ac:chgData name="Hosseini Beghaeiraveri, Seyed Amir" userId="e3d4d838-b0b9-4868-97e6-356c36e18658" providerId="ADAL" clId="{76D6440C-4069-4013-B20B-64FA070C363D}" dt="2022-01-09T18:51:02.991" v="656" actId="478"/>
          <ac:spMkLst>
            <pc:docMk/>
            <pc:sldMk cId="1277947754" sldId="292"/>
            <ac:spMk id="85" creationId="{80A626AF-6C72-443E-A7FA-5F070F199479}"/>
          </ac:spMkLst>
        </pc:spChg>
        <pc:spChg chg="del">
          <ac:chgData name="Hosseini Beghaeiraveri, Seyed Amir" userId="e3d4d838-b0b9-4868-97e6-356c36e18658" providerId="ADAL" clId="{76D6440C-4069-4013-B20B-64FA070C363D}" dt="2022-01-09T18:50:54.921" v="655" actId="478"/>
          <ac:spMkLst>
            <pc:docMk/>
            <pc:sldMk cId="1277947754" sldId="292"/>
            <ac:spMk id="86" creationId="{B2C0EEF7-DE95-49EE-AFD9-B922D3F5CF2E}"/>
          </ac:spMkLst>
        </pc:spChg>
        <pc:spChg chg="del">
          <ac:chgData name="Hosseini Beghaeiraveri, Seyed Amir" userId="e3d4d838-b0b9-4868-97e6-356c36e18658" providerId="ADAL" clId="{76D6440C-4069-4013-B20B-64FA070C363D}" dt="2022-01-09T18:50:54.921" v="655" actId="478"/>
          <ac:spMkLst>
            <pc:docMk/>
            <pc:sldMk cId="1277947754" sldId="292"/>
            <ac:spMk id="87" creationId="{68AF8CB4-BECB-432B-A8AF-B6E0FFDDBB63}"/>
          </ac:spMkLst>
        </pc:spChg>
        <pc:spChg chg="del">
          <ac:chgData name="Hosseini Beghaeiraveri, Seyed Amir" userId="e3d4d838-b0b9-4868-97e6-356c36e18658" providerId="ADAL" clId="{76D6440C-4069-4013-B20B-64FA070C363D}" dt="2022-01-09T18:51:02.991" v="656" actId="478"/>
          <ac:spMkLst>
            <pc:docMk/>
            <pc:sldMk cId="1277947754" sldId="292"/>
            <ac:spMk id="2060" creationId="{0DF9D724-35F1-4331-B956-4A4783D277BE}"/>
          </ac:spMkLst>
        </pc:sp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4" creationId="{DACF8E0D-6219-4E29-A8F5-A2C7ADF1FB78}"/>
          </ac:picMkLst>
        </pc:picChg>
        <pc:picChg chg="del">
          <ac:chgData name="Hosseini Beghaeiraveri, Seyed Amir" userId="e3d4d838-b0b9-4868-97e6-356c36e18658" providerId="ADAL" clId="{76D6440C-4069-4013-B20B-64FA070C363D}" dt="2022-01-09T18:51:02.991" v="656" actId="478"/>
          <ac:picMkLst>
            <pc:docMk/>
            <pc:sldMk cId="1277947754" sldId="292"/>
            <ac:picMk id="39" creationId="{FACB105E-E29D-47A5-BB0B-CE757C84C3B7}"/>
          </ac:picMkLst>
        </pc:pic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49" creationId="{4D2158FE-A9DA-4D6D-9276-327689014BBB}"/>
          </ac:picMkLst>
        </pc:pic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52" creationId="{B3D4EB4B-0D19-471D-AB69-5A07C257756F}"/>
          </ac:picMkLst>
        </pc:pic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56" creationId="{302A4A69-82D8-499C-A0C5-6FBBE4E3ECA7}"/>
          </ac:picMkLst>
        </pc:pic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57" creationId="{A3295881-F548-4AF2-BEAA-C0B2C4975B44}"/>
          </ac:picMkLst>
        </pc:picChg>
        <pc:picChg chg="del">
          <ac:chgData name="Hosseini Beghaeiraveri, Seyed Amir" userId="e3d4d838-b0b9-4868-97e6-356c36e18658" providerId="ADAL" clId="{76D6440C-4069-4013-B20B-64FA070C363D}" dt="2022-01-09T18:51:02.991" v="656" actId="478"/>
          <ac:picMkLst>
            <pc:docMk/>
            <pc:sldMk cId="1277947754" sldId="292"/>
            <ac:picMk id="58" creationId="{BB296E20-A116-449E-B43C-965949F4DAB1}"/>
          </ac:picMkLst>
        </pc:picChg>
        <pc:picChg chg="del">
          <ac:chgData name="Hosseini Beghaeiraveri, Seyed Amir" userId="e3d4d838-b0b9-4868-97e6-356c36e18658" providerId="ADAL" clId="{76D6440C-4069-4013-B20B-64FA070C363D}" dt="2022-01-09T18:51:02.991" v="656" actId="478"/>
          <ac:picMkLst>
            <pc:docMk/>
            <pc:sldMk cId="1277947754" sldId="292"/>
            <ac:picMk id="59" creationId="{2C09F0A7-2C7D-40B7-809B-7EDE5CA4061F}"/>
          </ac:picMkLst>
        </pc:pic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65" creationId="{C63256B5-7FC1-49E4-9EA6-04D61D042A4F}"/>
          </ac:picMkLst>
        </pc:pic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66" creationId="{33396B62-4F66-46F8-9C0C-D7406C297905}"/>
          </ac:picMkLst>
        </pc:picChg>
        <pc:picChg chg="del">
          <ac:chgData name="Hosseini Beghaeiraveri, Seyed Amir" userId="e3d4d838-b0b9-4868-97e6-356c36e18658" providerId="ADAL" clId="{76D6440C-4069-4013-B20B-64FA070C363D}" dt="2022-01-09T18:50:54.921" v="655" actId="478"/>
          <ac:picMkLst>
            <pc:docMk/>
            <pc:sldMk cId="1277947754" sldId="292"/>
            <ac:picMk id="67" creationId="{6339D7AB-72DB-433C-BA2E-7CFF6B242744}"/>
          </ac:picMkLst>
        </pc:picChg>
        <pc:cxnChg chg="del">
          <ac:chgData name="Hosseini Beghaeiraveri, Seyed Amir" userId="e3d4d838-b0b9-4868-97e6-356c36e18658" providerId="ADAL" clId="{76D6440C-4069-4013-B20B-64FA070C363D}" dt="2022-01-09T18:51:02.991" v="656" actId="478"/>
          <ac:cxnSpMkLst>
            <pc:docMk/>
            <pc:sldMk cId="1277947754" sldId="292"/>
            <ac:cxnSpMk id="35" creationId="{A2DAA482-4E2D-46FF-8CF3-1F7F232DAE98}"/>
          </ac:cxnSpMkLst>
        </pc:cxnChg>
        <pc:cxnChg chg="del">
          <ac:chgData name="Hosseini Beghaeiraveri, Seyed Amir" userId="e3d4d838-b0b9-4868-97e6-356c36e18658" providerId="ADAL" clId="{76D6440C-4069-4013-B20B-64FA070C363D}" dt="2022-01-09T18:50:54.921" v="655" actId="478"/>
          <ac:cxnSpMkLst>
            <pc:docMk/>
            <pc:sldMk cId="1277947754" sldId="292"/>
            <ac:cxnSpMk id="50" creationId="{CFD04555-8DC2-4EF2-9F0D-D30C55ECAA66}"/>
          </ac:cxnSpMkLst>
        </pc:cxnChg>
        <pc:cxnChg chg="del">
          <ac:chgData name="Hosseini Beghaeiraveri, Seyed Amir" userId="e3d4d838-b0b9-4868-97e6-356c36e18658" providerId="ADAL" clId="{76D6440C-4069-4013-B20B-64FA070C363D}" dt="2022-01-09T18:50:54.921" v="655" actId="478"/>
          <ac:cxnSpMkLst>
            <pc:docMk/>
            <pc:sldMk cId="1277947754" sldId="292"/>
            <ac:cxnSpMk id="51" creationId="{2FAE36C7-3906-4D39-90E0-96B347B95C55}"/>
          </ac:cxnSpMkLst>
        </pc:cxnChg>
        <pc:cxnChg chg="del">
          <ac:chgData name="Hosseini Beghaeiraveri, Seyed Amir" userId="e3d4d838-b0b9-4868-97e6-356c36e18658" providerId="ADAL" clId="{76D6440C-4069-4013-B20B-64FA070C363D}" dt="2022-01-09T18:50:54.921" v="655" actId="478"/>
          <ac:cxnSpMkLst>
            <pc:docMk/>
            <pc:sldMk cId="1277947754" sldId="292"/>
            <ac:cxnSpMk id="68" creationId="{801DE864-358D-456E-9027-51A2A4E0C47E}"/>
          </ac:cxnSpMkLst>
        </pc:cxnChg>
        <pc:cxnChg chg="del">
          <ac:chgData name="Hosseini Beghaeiraveri, Seyed Amir" userId="e3d4d838-b0b9-4868-97e6-356c36e18658" providerId="ADAL" clId="{76D6440C-4069-4013-B20B-64FA070C363D}" dt="2022-01-09T18:50:54.921" v="655" actId="478"/>
          <ac:cxnSpMkLst>
            <pc:docMk/>
            <pc:sldMk cId="1277947754" sldId="292"/>
            <ac:cxnSpMk id="73" creationId="{8D989A0E-894B-4FA8-BC44-1D587A90A47B}"/>
          </ac:cxnSpMkLst>
        </pc:cxnChg>
        <pc:cxnChg chg="del">
          <ac:chgData name="Hosseini Beghaeiraveri, Seyed Amir" userId="e3d4d838-b0b9-4868-97e6-356c36e18658" providerId="ADAL" clId="{76D6440C-4069-4013-B20B-64FA070C363D}" dt="2022-01-09T18:50:54.921" v="655" actId="478"/>
          <ac:cxnSpMkLst>
            <pc:docMk/>
            <pc:sldMk cId="1277947754" sldId="292"/>
            <ac:cxnSpMk id="76" creationId="{A5791E01-567C-490D-B071-A0C3331F6D29}"/>
          </ac:cxnSpMkLst>
        </pc:cxnChg>
        <pc:cxnChg chg="del">
          <ac:chgData name="Hosseini Beghaeiraveri, Seyed Amir" userId="e3d4d838-b0b9-4868-97e6-356c36e18658" providerId="ADAL" clId="{76D6440C-4069-4013-B20B-64FA070C363D}" dt="2022-01-09T18:50:54.921" v="655" actId="478"/>
          <ac:cxnSpMkLst>
            <pc:docMk/>
            <pc:sldMk cId="1277947754" sldId="292"/>
            <ac:cxnSpMk id="79" creationId="{4B2B319A-73FC-4FD1-B6C5-F1D3D513A0BC}"/>
          </ac:cxnSpMkLst>
        </pc:cxnChg>
        <pc:cxnChg chg="del">
          <ac:chgData name="Hosseini Beghaeiraveri, Seyed Amir" userId="e3d4d838-b0b9-4868-97e6-356c36e18658" providerId="ADAL" clId="{76D6440C-4069-4013-B20B-64FA070C363D}" dt="2022-01-09T18:50:54.921" v="655" actId="478"/>
          <ac:cxnSpMkLst>
            <pc:docMk/>
            <pc:sldMk cId="1277947754" sldId="292"/>
            <ac:cxnSpMk id="2049" creationId="{EAB78F60-8183-40D6-AEE0-4C0A62928E16}"/>
          </ac:cxnSpMkLst>
        </pc:cxnChg>
      </pc:sldChg>
      <pc:sldChg chg="addSp delSp modSp add del mod setBg">
        <pc:chgData name="Hosseini Beghaeiraveri, Seyed Amir" userId="e3d4d838-b0b9-4868-97e6-356c36e18658" providerId="ADAL" clId="{76D6440C-4069-4013-B20B-64FA070C363D}" dt="2022-01-09T17:21:56.183" v="618" actId="47"/>
        <pc:sldMkLst>
          <pc:docMk/>
          <pc:sldMk cId="1306944492" sldId="292"/>
        </pc:sldMkLst>
        <pc:spChg chg="del">
          <ac:chgData name="Hosseini Beghaeiraveri, Seyed Amir" userId="e3d4d838-b0b9-4868-97e6-356c36e18658" providerId="ADAL" clId="{76D6440C-4069-4013-B20B-64FA070C363D}" dt="2022-01-09T17:16:18.535" v="556" actId="478"/>
          <ac:spMkLst>
            <pc:docMk/>
            <pc:sldMk cId="1306944492" sldId="292"/>
            <ac:spMk id="2" creationId="{980CD5B7-F91B-4D17-9ABD-FD986291E06E}"/>
          </ac:spMkLst>
        </pc:spChg>
        <pc:spChg chg="add del mod">
          <ac:chgData name="Hosseini Beghaeiraveri, Seyed Amir" userId="e3d4d838-b0b9-4868-97e6-356c36e18658" providerId="ADAL" clId="{76D6440C-4069-4013-B20B-64FA070C363D}" dt="2022-01-09T17:16:34.772" v="557" actId="478"/>
          <ac:spMkLst>
            <pc:docMk/>
            <pc:sldMk cId="1306944492" sldId="292"/>
            <ac:spMk id="5" creationId="{90015729-0025-4891-91EE-2BDDB4D68477}"/>
          </ac:spMkLst>
        </pc:spChg>
        <pc:spChg chg="del mod">
          <ac:chgData name="Hosseini Beghaeiraveri, Seyed Amir" userId="e3d4d838-b0b9-4868-97e6-356c36e18658" providerId="ADAL" clId="{76D6440C-4069-4013-B20B-64FA070C363D}" dt="2022-01-09T17:19:58.414" v="599" actId="21"/>
          <ac:spMkLst>
            <pc:docMk/>
            <pc:sldMk cId="1306944492" sldId="292"/>
            <ac:spMk id="7" creationId="{D179E746-1DB9-4451-B7C0-6DBCD23D699A}"/>
          </ac:spMkLst>
        </pc:spChg>
        <pc:spChg chg="add mod">
          <ac:chgData name="Hosseini Beghaeiraveri, Seyed Amir" userId="e3d4d838-b0b9-4868-97e6-356c36e18658" providerId="ADAL" clId="{76D6440C-4069-4013-B20B-64FA070C363D}" dt="2022-01-09T17:16:35.602" v="558"/>
          <ac:spMkLst>
            <pc:docMk/>
            <pc:sldMk cId="1306944492" sldId="292"/>
            <ac:spMk id="12" creationId="{23452FDB-68C9-40DD-81AD-726BC9E65B4F}"/>
          </ac:spMkLst>
        </pc:spChg>
        <pc:spChg chg="del mod">
          <ac:chgData name="Hosseini Beghaeiraveri, Seyed Amir" userId="e3d4d838-b0b9-4868-97e6-356c36e18658" providerId="ADAL" clId="{76D6440C-4069-4013-B20B-64FA070C363D}" dt="2022-01-09T17:20:57.338" v="611" actId="21"/>
          <ac:spMkLst>
            <pc:docMk/>
            <pc:sldMk cId="1306944492" sldId="292"/>
            <ac:spMk id="14" creationId="{C592D1C7-EE21-4FC4-B51A-7715174C5101}"/>
          </ac:spMkLst>
        </pc:spChg>
        <pc:picChg chg="del">
          <ac:chgData name="Hosseini Beghaeiraveri, Seyed Amir" userId="e3d4d838-b0b9-4868-97e6-356c36e18658" providerId="ADAL" clId="{76D6440C-4069-4013-B20B-64FA070C363D}" dt="2022-01-09T17:20:57.338" v="611" actId="21"/>
          <ac:picMkLst>
            <pc:docMk/>
            <pc:sldMk cId="1306944492" sldId="292"/>
            <ac:picMk id="4" creationId="{5CAC5F3F-26FB-4DBE-ADD3-521541D27AFB}"/>
          </ac:picMkLst>
        </pc:picChg>
        <pc:picChg chg="del">
          <ac:chgData name="Hosseini Beghaeiraveri, Seyed Amir" userId="e3d4d838-b0b9-4868-97e6-356c36e18658" providerId="ADAL" clId="{76D6440C-4069-4013-B20B-64FA070C363D}" dt="2022-01-09T17:20:57.338" v="611" actId="21"/>
          <ac:picMkLst>
            <pc:docMk/>
            <pc:sldMk cId="1306944492" sldId="292"/>
            <ac:picMk id="8" creationId="{E5C30F9D-8187-456B-B6CE-8582D778DDBC}"/>
          </ac:picMkLst>
        </pc:picChg>
        <pc:picChg chg="del">
          <ac:chgData name="Hosseini Beghaeiraveri, Seyed Amir" userId="e3d4d838-b0b9-4868-97e6-356c36e18658" providerId="ADAL" clId="{76D6440C-4069-4013-B20B-64FA070C363D}" dt="2022-01-09T17:19:58.414" v="599" actId="21"/>
          <ac:picMkLst>
            <pc:docMk/>
            <pc:sldMk cId="1306944492" sldId="292"/>
            <ac:picMk id="10" creationId="{B8490F45-330D-49FF-8E1A-C548B0ACA34F}"/>
          </ac:picMkLst>
        </pc:picChg>
        <pc:picChg chg="del">
          <ac:chgData name="Hosseini Beghaeiraveri, Seyed Amir" userId="e3d4d838-b0b9-4868-97e6-356c36e18658" providerId="ADAL" clId="{76D6440C-4069-4013-B20B-64FA070C363D}" dt="2022-01-09T17:19:58.414" v="599" actId="21"/>
          <ac:picMkLst>
            <pc:docMk/>
            <pc:sldMk cId="1306944492" sldId="292"/>
            <ac:picMk id="17" creationId="{155A1639-4ACA-4156-A3E3-47B075FD6252}"/>
          </ac:picMkLst>
        </pc:picChg>
      </pc:sldChg>
      <pc:sldChg chg="addSp delSp modSp add mod">
        <pc:chgData name="Hosseini Beghaeiraveri, Seyed Amir" userId="e3d4d838-b0b9-4868-97e6-356c36e18658" providerId="ADAL" clId="{76D6440C-4069-4013-B20B-64FA070C363D}" dt="2022-01-10T06:44:38.131" v="1530" actId="207"/>
        <pc:sldMkLst>
          <pc:docMk/>
          <pc:sldMk cId="2985730958" sldId="293"/>
        </pc:sldMkLst>
        <pc:spChg chg="mod">
          <ac:chgData name="Hosseini Beghaeiraveri, Seyed Amir" userId="e3d4d838-b0b9-4868-97e6-356c36e18658" providerId="ADAL" clId="{76D6440C-4069-4013-B20B-64FA070C363D}" dt="2022-01-09T19:06:06.174" v="1338"/>
          <ac:spMkLst>
            <pc:docMk/>
            <pc:sldMk cId="2985730958" sldId="293"/>
            <ac:spMk id="2" creationId="{A690F345-196F-4154-8672-C19380EAB28D}"/>
          </ac:spMkLst>
        </pc:spChg>
        <pc:spChg chg="add mod">
          <ac:chgData name="Hosseini Beghaeiraveri, Seyed Amir" userId="e3d4d838-b0b9-4868-97e6-356c36e18658" providerId="ADAL" clId="{76D6440C-4069-4013-B20B-64FA070C363D}" dt="2022-01-09T19:23:44.444" v="1371" actId="1076"/>
          <ac:spMkLst>
            <pc:docMk/>
            <pc:sldMk cId="2985730958" sldId="293"/>
            <ac:spMk id="8" creationId="{07EB8DD3-8795-4B87-8C0D-FE23358F0AED}"/>
          </ac:spMkLst>
        </pc:spChg>
        <pc:spChg chg="add mod">
          <ac:chgData name="Hosseini Beghaeiraveri, Seyed Amir" userId="e3d4d838-b0b9-4868-97e6-356c36e18658" providerId="ADAL" clId="{76D6440C-4069-4013-B20B-64FA070C363D}" dt="2022-01-10T06:44:38.131" v="1530" actId="207"/>
          <ac:spMkLst>
            <pc:docMk/>
            <pc:sldMk cId="2985730958" sldId="293"/>
            <ac:spMk id="10" creationId="{AB20000A-0E3E-4D9D-B0B0-CBE9C0787CA8}"/>
          </ac:spMkLst>
        </pc:spChg>
        <pc:spChg chg="del">
          <ac:chgData name="Hosseini Beghaeiraveri, Seyed Amir" userId="e3d4d838-b0b9-4868-97e6-356c36e18658" providerId="ADAL" clId="{76D6440C-4069-4013-B20B-64FA070C363D}" dt="2022-01-09T19:06:10.139" v="1339" actId="478"/>
          <ac:spMkLst>
            <pc:docMk/>
            <pc:sldMk cId="2985730958" sldId="293"/>
            <ac:spMk id="27" creationId="{60EE26E0-1366-409C-85F1-F61FC8B9D0C6}"/>
          </ac:spMkLst>
        </pc:spChg>
        <pc:spChg chg="del">
          <ac:chgData name="Hosseini Beghaeiraveri, Seyed Amir" userId="e3d4d838-b0b9-4868-97e6-356c36e18658" providerId="ADAL" clId="{76D6440C-4069-4013-B20B-64FA070C363D}" dt="2022-01-09T19:06:12.549" v="1340" actId="478"/>
          <ac:spMkLst>
            <pc:docMk/>
            <pc:sldMk cId="2985730958" sldId="293"/>
            <ac:spMk id="28" creationId="{87382FBA-2A4C-4F0B-93D5-13B30DB696D5}"/>
          </ac:spMkLst>
        </pc:spChg>
        <pc:picChg chg="add mod">
          <ac:chgData name="Hosseini Beghaeiraveri, Seyed Amir" userId="e3d4d838-b0b9-4868-97e6-356c36e18658" providerId="ADAL" clId="{76D6440C-4069-4013-B20B-64FA070C363D}" dt="2022-01-09T19:22:58.662" v="1344" actId="1076"/>
          <ac:picMkLst>
            <pc:docMk/>
            <pc:sldMk cId="2985730958" sldId="293"/>
            <ac:picMk id="4" creationId="{76DF526D-A69C-4D4A-81D7-5405B17E4EDC}"/>
          </ac:picMkLst>
        </pc:picChg>
      </pc:sldChg>
      <pc:sldChg chg="addSp delSp modSp add mod">
        <pc:chgData name="Hosseini Beghaeiraveri, Seyed Amir" userId="e3d4d838-b0b9-4868-97e6-356c36e18658" providerId="ADAL" clId="{76D6440C-4069-4013-B20B-64FA070C363D}" dt="2022-01-10T06:45:47.593" v="1534" actId="207"/>
        <pc:sldMkLst>
          <pc:docMk/>
          <pc:sldMk cId="2196709395" sldId="294"/>
        </pc:sldMkLst>
        <pc:spChg chg="del">
          <ac:chgData name="Hosseini Beghaeiraveri, Seyed Amir" userId="e3d4d838-b0b9-4868-97e6-356c36e18658" providerId="ADAL" clId="{76D6440C-4069-4013-B20B-64FA070C363D}" dt="2022-01-09T19:23:59.474" v="1374" actId="478"/>
          <ac:spMkLst>
            <pc:docMk/>
            <pc:sldMk cId="2196709395" sldId="294"/>
            <ac:spMk id="8" creationId="{07EB8DD3-8795-4B87-8C0D-FE23358F0AED}"/>
          </ac:spMkLst>
        </pc:spChg>
        <pc:spChg chg="add mod">
          <ac:chgData name="Hosseini Beghaeiraveri, Seyed Amir" userId="e3d4d838-b0b9-4868-97e6-356c36e18658" providerId="ADAL" clId="{76D6440C-4069-4013-B20B-64FA070C363D}" dt="2022-01-09T19:31:22.401" v="1503" actId="313"/>
          <ac:spMkLst>
            <pc:docMk/>
            <pc:sldMk cId="2196709395" sldId="294"/>
            <ac:spMk id="10" creationId="{8B49214D-9E64-4E39-A4CF-76FA58A83FC3}"/>
          </ac:spMkLst>
        </pc:spChg>
        <pc:spChg chg="add mod">
          <ac:chgData name="Hosseini Beghaeiraveri, Seyed Amir" userId="e3d4d838-b0b9-4868-97e6-356c36e18658" providerId="ADAL" clId="{76D6440C-4069-4013-B20B-64FA070C363D}" dt="2022-01-10T06:45:47.593" v="1534" actId="207"/>
          <ac:spMkLst>
            <pc:docMk/>
            <pc:sldMk cId="2196709395" sldId="294"/>
            <ac:spMk id="12" creationId="{DD9381E2-CEC3-4AF0-88C2-25DAD76DEB13}"/>
          </ac:spMkLst>
        </pc:spChg>
        <pc:picChg chg="del">
          <ac:chgData name="Hosseini Beghaeiraveri, Seyed Amir" userId="e3d4d838-b0b9-4868-97e6-356c36e18658" providerId="ADAL" clId="{76D6440C-4069-4013-B20B-64FA070C363D}" dt="2022-01-09T19:23:56.529" v="1373" actId="478"/>
          <ac:picMkLst>
            <pc:docMk/>
            <pc:sldMk cId="2196709395" sldId="294"/>
            <ac:picMk id="4" creationId="{76DF526D-A69C-4D4A-81D7-5405B17E4EDC}"/>
          </ac:picMkLst>
        </pc:picChg>
        <pc:picChg chg="add del mod">
          <ac:chgData name="Hosseini Beghaeiraveri, Seyed Amir" userId="e3d4d838-b0b9-4868-97e6-356c36e18658" providerId="ADAL" clId="{76D6440C-4069-4013-B20B-64FA070C363D}" dt="2022-01-09T19:28:31.652" v="1379" actId="478"/>
          <ac:picMkLst>
            <pc:docMk/>
            <pc:sldMk cId="2196709395" sldId="294"/>
            <ac:picMk id="5" creationId="{005E2F8D-5A11-42FD-8C22-068E5B71BD86}"/>
          </ac:picMkLst>
        </pc:picChg>
        <pc:picChg chg="add mod">
          <ac:chgData name="Hosseini Beghaeiraveri, Seyed Amir" userId="e3d4d838-b0b9-4868-97e6-356c36e18658" providerId="ADAL" clId="{76D6440C-4069-4013-B20B-64FA070C363D}" dt="2022-01-09T19:29:36.242" v="1383" actId="1076"/>
          <ac:picMkLst>
            <pc:docMk/>
            <pc:sldMk cId="2196709395" sldId="294"/>
            <ac:picMk id="7" creationId="{B2580E66-6B9E-4D7A-944B-331EFD2940BB}"/>
          </ac:picMkLst>
        </pc:picChg>
      </pc:sldChg>
      <pc:sldChg chg="modSp add mod">
        <pc:chgData name="Hosseini Beghaeiraveri, Seyed Amir" userId="e3d4d838-b0b9-4868-97e6-356c36e18658" providerId="ADAL" clId="{76D6440C-4069-4013-B20B-64FA070C363D}" dt="2022-01-09T20:41:45.010" v="1510" actId="27636"/>
        <pc:sldMkLst>
          <pc:docMk/>
          <pc:sldMk cId="2535864521" sldId="295"/>
        </pc:sldMkLst>
        <pc:spChg chg="mod">
          <ac:chgData name="Hosseini Beghaeiraveri, Seyed Amir" userId="e3d4d838-b0b9-4868-97e6-356c36e18658" providerId="ADAL" clId="{76D6440C-4069-4013-B20B-64FA070C363D}" dt="2022-01-09T20:41:45.010" v="1510" actId="27636"/>
          <ac:spMkLst>
            <pc:docMk/>
            <pc:sldMk cId="2535864521" sldId="295"/>
            <ac:spMk id="3" creationId="{2845D1F8-66AD-45A8-B31F-E003815CE9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BD48F-20A1-46EF-B5CE-AC31D28ABE7C}" type="datetimeFigureOut">
              <a:rPr lang="en-US" smtClean="0"/>
              <a:t>09-Jan-22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AAA6E-926F-4484-B504-6C9F6BD7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0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C99-FAEB-4F4E-92C4-436B5877B677}" type="datetime1">
              <a:rPr lang="en-US" smtClean="0"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609-D02D-4BF4-9344-8DF8BC813E1A}" type="datetime1">
              <a:rPr lang="en-US" smtClean="0"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9D9-4CD5-440C-B129-67BB115ACF53}" type="datetime1">
              <a:rPr lang="en-US" smtClean="0"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7830-9EF0-4047-80DE-AF63DF68F7B8}" type="datetime1">
              <a:rPr lang="en-US" smtClean="0"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74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4335-C8B9-41B0-96A6-BB8B1F087B73}" type="datetime1">
              <a:rPr lang="en-US" smtClean="0"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55A3-BB73-40FD-83DE-8B552E33B703}" type="datetime1">
              <a:rPr lang="en-US" smtClean="0"/>
              <a:t>09-Jan-22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D241-A94D-4857-9E45-5AAAE05BD10D}" type="datetime1">
              <a:rPr lang="en-US" smtClean="0"/>
              <a:t>09-Jan-22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B0A9-8BCF-4AAD-BA23-639B0B939518}" type="datetime1">
              <a:rPr lang="en-US" smtClean="0"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22A5-0326-4293-B276-19D521F3F9E2}" type="datetime1">
              <a:rPr lang="en-US" smtClean="0"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8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22DC-A91A-4FFB-8350-EDAD8EEA97B4}" type="datetime1">
              <a:rPr lang="en-US" smtClean="0"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0C44-8EC0-4498-8F84-E53C0853E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C3E5-D830-4C21-87EF-AE6C8467769F}" type="datetime1">
              <a:rPr lang="en-US" smtClean="0"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64F-1435-47FE-9EC7-5E810CD2B15D}" type="datetime1">
              <a:rPr lang="en-US" smtClean="0"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7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DB1-9EA2-4122-975D-3A0FEAB95A0F}" type="datetime1">
              <a:rPr lang="en-US" smtClean="0"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9500-D1C6-4333-966C-94712F5455C7}" type="datetime1">
              <a:rPr lang="en-US" smtClean="0"/>
              <a:t>09-Jan-22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C5BF-C574-4CFF-87CC-98BEBFB8FF9D}" type="datetime1">
              <a:rPr lang="en-US" smtClean="0"/>
              <a:t>09-Jan-22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33E2-ED04-44F2-BDF1-297EE8A6D3D8}" type="datetime1">
              <a:rPr lang="en-US" smtClean="0"/>
              <a:t>09-Jan-22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897C-27C1-4BD2-9001-4F1AEEFAF7C6}" type="datetime1">
              <a:rPr lang="en-US" smtClean="0"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E9A-1887-4389-AC0F-6E1C7BC6BB0F}" type="datetime1">
              <a:rPr lang="en-US" smtClean="0"/>
              <a:t>09-Jan-22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B9A45B-F033-4B68-A606-D7796A35D5B1}" type="datetime1">
              <a:rPr lang="en-US" smtClean="0"/>
              <a:t>09-Jan-22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8934A9-E6F2-49B2-B27E-CC55081A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yedahbr/biohackathon2021/tree/main/use_cases/lipidmap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yedahbr/Wikidata_Reference_Statistics/blob/main/ShEx%20schemata/genewiki.she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Wikidata:Database_reports/EntitySchema_directo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EntitySchema:E27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CEF5A8-3B55-409B-97E7-0337EB3A3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23707"/>
            <a:ext cx="11290300" cy="2509213"/>
          </a:xfrm>
        </p:spPr>
        <p:txBody>
          <a:bodyPr>
            <a:normAutofit/>
          </a:bodyPr>
          <a:lstStyle/>
          <a:p>
            <a:r>
              <a:rPr lang="en-US" cap="none" dirty="0"/>
              <a:t>ShEx</a:t>
            </a:r>
            <a:br>
              <a:rPr lang="en-US" cap="none" dirty="0"/>
            </a:br>
            <a:r>
              <a:rPr lang="en-US" cap="none" dirty="0"/>
              <a:t>in Reference Quality </a:t>
            </a:r>
            <a:br>
              <a:rPr lang="en-US" cap="none" dirty="0"/>
            </a:br>
            <a:r>
              <a:rPr lang="en-US" cap="none" dirty="0"/>
              <a:t>and Subsetting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F2850F8-30F8-4686-987C-6738CBF5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00939"/>
            <a:ext cx="8689976" cy="1935166"/>
          </a:xfrm>
        </p:spPr>
        <p:txBody>
          <a:bodyPr>
            <a:normAutofit/>
          </a:bodyPr>
          <a:lstStyle/>
          <a:p>
            <a:r>
              <a:rPr lang="en-US" sz="2800" dirty="0"/>
              <a:t>Seyed Amir Hosseini Beghaeiraveri</a:t>
            </a:r>
          </a:p>
          <a:p>
            <a:r>
              <a:rPr lang="en-US" b="1" cap="none" dirty="0">
                <a:solidFill>
                  <a:srgbClr val="777777"/>
                </a:solidFill>
                <a:effectLst/>
                <a:latin typeface="inherit"/>
              </a:rPr>
              <a:t>Entity Schemas In The Wikimedia Ecosystem Tutorial</a:t>
            </a:r>
          </a:p>
          <a:p>
            <a:r>
              <a:rPr lang="en-US" b="1" cap="none" dirty="0">
                <a:solidFill>
                  <a:srgbClr val="777777"/>
                </a:solidFill>
                <a:latin typeface="inherit"/>
              </a:rPr>
              <a:t>SWAT4HCLS 2022</a:t>
            </a:r>
            <a:endParaRPr lang="en-US" b="1" cap="none" dirty="0">
              <a:solidFill>
                <a:srgbClr val="777777"/>
              </a:solidFill>
              <a:effectLst/>
              <a:latin typeface="Droid San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9EFC4AF-64F3-4617-BD5C-D1E5998B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392" y="6492875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79E746-1DB9-4451-B7C0-6DBCD23D699A}"/>
              </a:ext>
            </a:extLst>
          </p:cNvPr>
          <p:cNvSpPr txBox="1"/>
          <p:nvPr/>
        </p:nvSpPr>
        <p:spPr>
          <a:xfrm>
            <a:off x="176808" y="4270613"/>
            <a:ext cx="3399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Huge Size of KGs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EA632D-1985-4770-82B9-A53D30F8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94" y="2731091"/>
            <a:ext cx="1135264" cy="1395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8D518E-84A5-4362-95E8-EFAEDEF46FB3}"/>
              </a:ext>
            </a:extLst>
          </p:cNvPr>
          <p:cNvSpPr txBox="1"/>
          <p:nvPr/>
        </p:nvSpPr>
        <p:spPr>
          <a:xfrm>
            <a:off x="924766" y="4747667"/>
            <a:ext cx="210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Wikidata 2021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100 GB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2D1C7-EE21-4FC4-B51A-7715174C5101}"/>
              </a:ext>
            </a:extLst>
          </p:cNvPr>
          <p:cNvSpPr txBox="1"/>
          <p:nvPr/>
        </p:nvSpPr>
        <p:spPr>
          <a:xfrm>
            <a:off x="3787372" y="2782669"/>
            <a:ext cx="3866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Timed-Out Queries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72E969-26EC-438D-BE93-65137DFC3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2201" y="1761263"/>
            <a:ext cx="3976894" cy="881441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sx="91000" sy="91000" algn="ctr" rotWithShape="0">
              <a:srgbClr val="000000">
                <a:alpha val="67000"/>
              </a:srgbClr>
            </a:outerShdw>
            <a:softEdge rad="25400"/>
          </a:effectLst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B35084F-2250-4B98-A59D-7EEAECB2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C724-2403-472F-A1DC-2E2020FF27C9}" type="slidenum">
              <a:rPr lang="en-US" smtClean="0"/>
              <a:t>10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147CC2-2CA7-40A1-B60B-43AD2E5A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KGs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A0E5C-ABDD-4599-82DD-003BA9BC184A}"/>
              </a:ext>
            </a:extLst>
          </p:cNvPr>
          <p:cNvSpPr txBox="1"/>
          <p:nvPr/>
        </p:nvSpPr>
        <p:spPr>
          <a:xfrm>
            <a:off x="3166990" y="5918200"/>
            <a:ext cx="54578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Reducing the Overall Costs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529853-9F9B-4910-B103-BD7961294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78" y="4454646"/>
            <a:ext cx="1910746" cy="12706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A4580-6510-417F-84F4-1BA573AF8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79" y="4278666"/>
            <a:ext cx="1589199" cy="16226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02873E-3676-45AF-A2B2-5DD16F20101B}"/>
              </a:ext>
            </a:extLst>
          </p:cNvPr>
          <p:cNvSpPr txBox="1"/>
          <p:nvPr/>
        </p:nvSpPr>
        <p:spPr>
          <a:xfrm>
            <a:off x="7332377" y="4399135"/>
            <a:ext cx="5457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Reproducible Experiments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27E7DD-BE30-4343-A73D-490663C26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45" y="2357152"/>
            <a:ext cx="1844429" cy="1844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A753E7-2156-45F1-98FB-928140685A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90" y="2782669"/>
            <a:ext cx="1654336" cy="16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/>
              <a:t>Topical subsets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4DD470E-64FD-4752-9DBC-FF98315F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720" y="6364011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F8E0D-6219-4E29-A8F5-A2C7ADF1F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04" y="2001372"/>
            <a:ext cx="1281440" cy="1244278"/>
          </a:xfrm>
          <a:prstGeom prst="rect">
            <a:avLst/>
          </a:prstGeom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FACB105E-E29D-47A5-BB0B-CE757C84C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46145" r="50849"/>
          <a:stretch/>
        </p:blipFill>
        <p:spPr bwMode="auto">
          <a:xfrm rot="3380310">
            <a:off x="5591394" y="1570907"/>
            <a:ext cx="738861" cy="6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4D2158FE-A9DA-4D6D-9276-32768901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9" y="3245650"/>
            <a:ext cx="2531792" cy="17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FD04555-8DC2-4EF2-9F0D-D30C55ECAA66}"/>
              </a:ext>
            </a:extLst>
          </p:cNvPr>
          <p:cNvCxnSpPr>
            <a:cxnSpLocks/>
          </p:cNvCxnSpPr>
          <p:nvPr/>
        </p:nvCxnSpPr>
        <p:spPr>
          <a:xfrm flipH="1">
            <a:off x="532930" y="4008164"/>
            <a:ext cx="3240470" cy="0"/>
          </a:xfrm>
          <a:prstGeom prst="line">
            <a:avLst/>
          </a:prstGeom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FAE36C7-3906-4D39-90E0-96B347B95C55}"/>
              </a:ext>
            </a:extLst>
          </p:cNvPr>
          <p:cNvCxnSpPr>
            <a:cxnSpLocks/>
          </p:cNvCxnSpPr>
          <p:nvPr/>
        </p:nvCxnSpPr>
        <p:spPr>
          <a:xfrm flipV="1">
            <a:off x="2153165" y="2628566"/>
            <a:ext cx="0" cy="2746514"/>
          </a:xfrm>
          <a:prstGeom prst="line">
            <a:avLst/>
          </a:prstGeom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B3D4EB4B-0D19-471D-AB69-5A07C2577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04" y="4946719"/>
            <a:ext cx="1281440" cy="1244278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302A4A69-82D8-499C-A0C5-6FBBE4E3E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6" t="40256" r="9567"/>
          <a:stretch/>
        </p:blipFill>
        <p:spPr bwMode="auto">
          <a:xfrm rot="18410859">
            <a:off x="5582712" y="4394252"/>
            <a:ext cx="793112" cy="8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3295881-F548-4AF2-BEAA-C0B2C4975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77" y="1800680"/>
            <a:ext cx="1281440" cy="1244278"/>
          </a:xfrm>
          <a:prstGeom prst="rect">
            <a:avLst/>
          </a:prstGeom>
        </p:spPr>
      </p:pic>
      <p:pic>
        <p:nvPicPr>
          <p:cNvPr id="58" name="Picture 4" descr="Database Icon | Small &amp;amp; Flat Iconset | paomedia">
            <a:extLst>
              <a:ext uri="{FF2B5EF4-FFF2-40B4-BE49-F238E27FC236}">
                <a16:creationId xmlns:a16="http://schemas.microsoft.com/office/drawing/2014/main" id="{BB296E20-A116-449E-B43C-965949F4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05" y="458246"/>
            <a:ext cx="1102384" cy="11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2C09F0A7-2C7D-40B7-809B-7EDE5CA4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46" y="709688"/>
            <a:ext cx="847901" cy="5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DAA482-4E2D-46FF-8CF3-1F7F232DAE98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129897" y="1554096"/>
            <a:ext cx="0" cy="24658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C63256B5-7FC1-49E4-9EA6-04D61D04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05" y="5267667"/>
            <a:ext cx="1281440" cy="1244278"/>
          </a:xfrm>
          <a:prstGeom prst="rect">
            <a:avLst/>
          </a:prstGeom>
        </p:spPr>
      </p:pic>
      <p:pic>
        <p:nvPicPr>
          <p:cNvPr id="66" name="Picture 4" descr="Database Icon | Small &amp;amp; Flat Iconset | paomedia">
            <a:extLst>
              <a:ext uri="{FF2B5EF4-FFF2-40B4-BE49-F238E27FC236}">
                <a16:creationId xmlns:a16="http://schemas.microsoft.com/office/drawing/2014/main" id="{33396B62-4F66-46F8-9C0C-D7406C29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233" y="3912813"/>
            <a:ext cx="1102384" cy="11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6339D7AB-72DB-433C-BA2E-7CFF6B24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74" y="4164255"/>
            <a:ext cx="847901" cy="5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01DE864-358D-456E-9027-51A2A4E0C47E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10219425" y="5021083"/>
            <a:ext cx="0" cy="24658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49" name="Straight Arrow Connector 2048">
            <a:extLst>
              <a:ext uri="{FF2B5EF4-FFF2-40B4-BE49-F238E27FC236}">
                <a16:creationId xmlns:a16="http://schemas.microsoft.com/office/drawing/2014/main" id="{EAB78F60-8183-40D6-AEE0-4C0A62928E16}"/>
              </a:ext>
            </a:extLst>
          </p:cNvPr>
          <p:cNvCxnSpPr>
            <a:endCxn id="4" idx="1"/>
          </p:cNvCxnSpPr>
          <p:nvPr/>
        </p:nvCxnSpPr>
        <p:spPr>
          <a:xfrm flipV="1">
            <a:off x="3151163" y="2623511"/>
            <a:ext cx="2168941" cy="110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989A0E-894B-4FA8-BC44-1D587A90A47B}"/>
              </a:ext>
            </a:extLst>
          </p:cNvPr>
          <p:cNvCxnSpPr>
            <a:cxnSpLocks/>
            <a:stCxn id="4" idx="3"/>
            <a:endCxn id="57" idx="1"/>
          </p:cNvCxnSpPr>
          <p:nvPr/>
        </p:nvCxnSpPr>
        <p:spPr>
          <a:xfrm flipV="1">
            <a:off x="6601544" y="2422819"/>
            <a:ext cx="2887633" cy="200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5791E01-567C-490D-B071-A0C3331F6D29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3151163" y="4345022"/>
            <a:ext cx="2168941" cy="1223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B2B319A-73FC-4FD1-B6C5-F1D3D513A0BC}"/>
              </a:ext>
            </a:extLst>
          </p:cNvPr>
          <p:cNvCxnSpPr>
            <a:cxnSpLocks/>
            <a:stCxn id="52" idx="3"/>
            <a:endCxn id="65" idx="1"/>
          </p:cNvCxnSpPr>
          <p:nvPr/>
        </p:nvCxnSpPr>
        <p:spPr>
          <a:xfrm>
            <a:off x="6601544" y="5568858"/>
            <a:ext cx="2977161" cy="32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Diagonal Stripe 2059">
            <a:extLst>
              <a:ext uri="{FF2B5EF4-FFF2-40B4-BE49-F238E27FC236}">
                <a16:creationId xmlns:a16="http://schemas.microsoft.com/office/drawing/2014/main" id="{0DF9D724-35F1-4331-B956-4A4783D277BE}"/>
              </a:ext>
            </a:extLst>
          </p:cNvPr>
          <p:cNvSpPr/>
          <p:nvPr/>
        </p:nvSpPr>
        <p:spPr>
          <a:xfrm>
            <a:off x="10160600" y="1577543"/>
            <a:ext cx="334421" cy="210347"/>
          </a:xfrm>
          <a:prstGeom prst="diagStripe">
            <a:avLst/>
          </a:prstGeom>
          <a:solidFill>
            <a:srgbClr val="00B02A"/>
          </a:solidFill>
          <a:ln>
            <a:solidFill>
              <a:srgbClr val="00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Diagonal Stripe 84">
            <a:extLst>
              <a:ext uri="{FF2B5EF4-FFF2-40B4-BE49-F238E27FC236}">
                <a16:creationId xmlns:a16="http://schemas.microsoft.com/office/drawing/2014/main" id="{80A626AF-6C72-443E-A7FA-5F070F199479}"/>
              </a:ext>
            </a:extLst>
          </p:cNvPr>
          <p:cNvSpPr/>
          <p:nvPr/>
        </p:nvSpPr>
        <p:spPr>
          <a:xfrm flipH="1">
            <a:off x="9764774" y="1577543"/>
            <a:ext cx="334421" cy="210347"/>
          </a:xfrm>
          <a:prstGeom prst="diagStripe">
            <a:avLst/>
          </a:prstGeom>
          <a:solidFill>
            <a:srgbClr val="00B02A"/>
          </a:solidFill>
          <a:ln>
            <a:solidFill>
              <a:srgbClr val="00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Diagonal Stripe 85">
            <a:extLst>
              <a:ext uri="{FF2B5EF4-FFF2-40B4-BE49-F238E27FC236}">
                <a16:creationId xmlns:a16="http://schemas.microsoft.com/office/drawing/2014/main" id="{B2C0EEF7-DE95-49EE-AFD9-B922D3F5CF2E}"/>
              </a:ext>
            </a:extLst>
          </p:cNvPr>
          <p:cNvSpPr/>
          <p:nvPr/>
        </p:nvSpPr>
        <p:spPr>
          <a:xfrm>
            <a:off x="10247562" y="5051434"/>
            <a:ext cx="334421" cy="210347"/>
          </a:xfrm>
          <a:prstGeom prst="diagStripe">
            <a:avLst/>
          </a:prstGeom>
          <a:solidFill>
            <a:srgbClr val="00B02A"/>
          </a:solidFill>
          <a:ln>
            <a:solidFill>
              <a:srgbClr val="00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Diagonal Stripe 86">
            <a:extLst>
              <a:ext uri="{FF2B5EF4-FFF2-40B4-BE49-F238E27FC236}">
                <a16:creationId xmlns:a16="http://schemas.microsoft.com/office/drawing/2014/main" id="{68AF8CB4-BECB-432B-A8AF-B6E0FFDDBB63}"/>
              </a:ext>
            </a:extLst>
          </p:cNvPr>
          <p:cNvSpPr/>
          <p:nvPr/>
        </p:nvSpPr>
        <p:spPr>
          <a:xfrm flipH="1">
            <a:off x="9851736" y="5051434"/>
            <a:ext cx="334421" cy="210347"/>
          </a:xfrm>
          <a:prstGeom prst="diagStripe">
            <a:avLst/>
          </a:prstGeom>
          <a:solidFill>
            <a:srgbClr val="00B02A"/>
          </a:solidFill>
          <a:ln>
            <a:solidFill>
              <a:srgbClr val="00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 err="1"/>
              <a:t>Subsetting</a:t>
            </a:r>
            <a:r>
              <a:rPr lang="en-US" dirty="0"/>
              <a:t> TOOLS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4DD470E-64FD-4752-9DBC-FF98315F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720" y="6364011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12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EE26E0-1366-409C-85F1-F61FC8B9D0C6}"/>
              </a:ext>
            </a:extLst>
          </p:cNvPr>
          <p:cNvSpPr txBox="1"/>
          <p:nvPr/>
        </p:nvSpPr>
        <p:spPr>
          <a:xfrm>
            <a:off x="913774" y="1658323"/>
            <a:ext cx="10364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Configuration phase (Filtering):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Defining the subset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Items should be extracted?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statements?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metadata (references, qualifiers, labels, …)?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Filtering item-based or fact-based?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382FBA-2A4C-4F0B-93D5-13B30DB696D5}"/>
              </a:ext>
            </a:extLst>
          </p:cNvPr>
          <p:cNvSpPr txBox="1"/>
          <p:nvPr/>
        </p:nvSpPr>
        <p:spPr>
          <a:xfrm>
            <a:off x="913774" y="4230181"/>
            <a:ext cx="10364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Extraction phase: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Cutting the defined subset from the main KG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as fast as possible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Extract accurately (be sure that the output has got what it should got)</a:t>
            </a:r>
          </a:p>
        </p:txBody>
      </p:sp>
    </p:spTree>
    <p:extLst>
      <p:ext uri="{BB962C8B-B14F-4D97-AF65-F5344CB8AC3E}">
        <p14:creationId xmlns:p14="http://schemas.microsoft.com/office/powerpoint/2010/main" val="127794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/>
              <a:t>Defining subset </a:t>
            </a:r>
            <a:r>
              <a:rPr lang="en-US" cap="none" dirty="0"/>
              <a:t>via</a:t>
            </a:r>
            <a:r>
              <a:rPr lang="en-US" dirty="0"/>
              <a:t> </a:t>
            </a:r>
            <a:r>
              <a:rPr lang="en-US" dirty="0" err="1"/>
              <a:t>shex</a:t>
            </a:r>
            <a:endParaRPr lang="en-US" dirty="0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4DD470E-64FD-4752-9DBC-FF98315F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720" y="6364011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F526D-A69C-4D4A-81D7-5405B17E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7" y="1702543"/>
            <a:ext cx="5482443" cy="4661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EB8DD3-8795-4B87-8C0D-FE23358F0AED}"/>
              </a:ext>
            </a:extLst>
          </p:cNvPr>
          <p:cNvSpPr txBox="1"/>
          <p:nvPr/>
        </p:nvSpPr>
        <p:spPr>
          <a:xfrm>
            <a:off x="6974042" y="3893847"/>
            <a:ext cx="3399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A Simple Lipids subset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000A-0E3E-4D9D-B0B0-CBE9C0787CA8}"/>
              </a:ext>
            </a:extLst>
          </p:cNvPr>
          <p:cNvSpPr txBox="1"/>
          <p:nvPr/>
        </p:nvSpPr>
        <p:spPr>
          <a:xfrm>
            <a:off x="6096000" y="5717680"/>
            <a:ext cx="4028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https://github.com/seyedahbr/biohackathon2021/tree/main/use_cases/lipidmaps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/>
              <a:t>Defining subset </a:t>
            </a:r>
            <a:r>
              <a:rPr lang="en-US" cap="none" dirty="0"/>
              <a:t>via</a:t>
            </a:r>
            <a:r>
              <a:rPr lang="en-US" dirty="0"/>
              <a:t> </a:t>
            </a:r>
            <a:r>
              <a:rPr lang="en-US" dirty="0" err="1"/>
              <a:t>shex</a:t>
            </a:r>
            <a:endParaRPr lang="en-US" dirty="0"/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4DD470E-64FD-4752-9DBC-FF98315F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720" y="6364011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80E66-6B9E-4D7A-944B-331EFD29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4" y="1404730"/>
            <a:ext cx="6496856" cy="5181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9214D-9E64-4E39-A4CF-76FA58A83FC3}"/>
              </a:ext>
            </a:extLst>
          </p:cNvPr>
          <p:cNvSpPr txBox="1"/>
          <p:nvPr/>
        </p:nvSpPr>
        <p:spPr>
          <a:xfrm>
            <a:off x="7092243" y="3372087"/>
            <a:ext cx="49236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GeneWiki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subset definition with considering sub-classes using recursive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381E2-CEC3-4AF0-88C2-25DAD76DEB13}"/>
              </a:ext>
            </a:extLst>
          </p:cNvPr>
          <p:cNvSpPr txBox="1"/>
          <p:nvPr/>
        </p:nvSpPr>
        <p:spPr>
          <a:xfrm>
            <a:off x="7183270" y="5623243"/>
            <a:ext cx="3759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https://github.com/seyedahbr/Wikidata_Reference_Statistics/blob/main/ShEx%20schemata/genewiki.shex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0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13"/>
            <a:ext cx="10364451" cy="1395817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D1F8-66AD-45A8-B31F-E003815C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611721"/>
            <a:ext cx="11131826" cy="4763923"/>
          </a:xfrm>
        </p:spPr>
        <p:txBody>
          <a:bodyPr>
            <a:normAutofit/>
          </a:bodyPr>
          <a:lstStyle/>
          <a:p>
            <a:r>
              <a:rPr lang="en-US" sz="2000" cap="none" dirty="0">
                <a:effectLst/>
              </a:rPr>
              <a:t>[1] A. Zaveri, A. </a:t>
            </a:r>
            <a:r>
              <a:rPr lang="en-US" sz="2000" cap="none" dirty="0" err="1">
                <a:effectLst/>
              </a:rPr>
              <a:t>Rula</a:t>
            </a:r>
            <a:r>
              <a:rPr lang="en-US" sz="2000" cap="none" dirty="0">
                <a:effectLst/>
              </a:rPr>
              <a:t>, A. Maurino, R. </a:t>
            </a:r>
            <a:r>
              <a:rPr lang="en-US" sz="2000" cap="none" dirty="0" err="1">
                <a:effectLst/>
              </a:rPr>
              <a:t>Pietrobon</a:t>
            </a:r>
            <a:r>
              <a:rPr lang="en-US" sz="2000" cap="none" dirty="0">
                <a:effectLst/>
              </a:rPr>
              <a:t>, J. Lehmann, S. Auer, Quality Assessment For Linked Data: A Survey, Semantic Web. 7 (2016) 63–93.</a:t>
            </a:r>
          </a:p>
          <a:p>
            <a:r>
              <a:rPr lang="en-US" cap="none" dirty="0"/>
              <a:t>[2] Beghaeiraveri, S. A. H., Gray, A. J., &amp; </a:t>
            </a:r>
            <a:r>
              <a:rPr lang="en-US" cap="none" dirty="0" err="1"/>
              <a:t>Mcneill</a:t>
            </a:r>
            <a:r>
              <a:rPr lang="en-US" cap="none" dirty="0"/>
              <a:t>, F. J. (2021, October). Reference Statistics In Wikidata Topical Subsets. In 2nd Wikidata Workshop.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2FF9C-5CCA-4AC2-9189-1F982518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553" y="6375645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B1DB-C0AF-430B-ABF8-86CAFDCF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3"/>
            <a:ext cx="10364451" cy="923984"/>
          </a:xfrm>
        </p:spPr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0EB6E-A25E-47DC-BC72-EB439C76FFC4}"/>
              </a:ext>
            </a:extLst>
          </p:cNvPr>
          <p:cNvSpPr txBox="1"/>
          <p:nvPr/>
        </p:nvSpPr>
        <p:spPr>
          <a:xfrm>
            <a:off x="913774" y="1658323"/>
            <a:ext cx="103644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Quality is a measure of ``fitness for use"</a:t>
            </a:r>
          </a:p>
          <a:p>
            <a:pPr marL="457200" indent="-457200">
              <a:buFont typeface="+mj-lt"/>
              <a:buAutoNum type="arabicPeriod"/>
            </a:pP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 quality is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MULTI-DIMENSIONAL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concept</a:t>
            </a:r>
          </a:p>
          <a:p>
            <a:endParaRPr lang="en-US" sz="24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Dimensions of the data quality: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Believability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Relevancy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Free-of-Error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 of dimensions are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</a:t>
            </a:r>
            <a:endParaRPr lang="en-US" sz="2400" b="1" i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1C508-8857-4E74-A2BD-5ED359AF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224" y="6406724"/>
            <a:ext cx="764215" cy="365125"/>
          </a:xfrm>
        </p:spPr>
        <p:txBody>
          <a:bodyPr/>
          <a:lstStyle/>
          <a:p>
            <a:fld id="{478934A9-E6F2-49B2-B27E-CC55081A8E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B1DB-C0AF-430B-ABF8-86CAFDCF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3"/>
            <a:ext cx="10364451" cy="923984"/>
          </a:xfrm>
        </p:spPr>
        <p:txBody>
          <a:bodyPr/>
          <a:lstStyle/>
          <a:p>
            <a:r>
              <a:rPr lang="en-US" dirty="0"/>
              <a:t>Data Quality IN linked data [1]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B8E1A27-AC01-4A15-8317-52E32C239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10697"/>
              </p:ext>
            </p:extLst>
          </p:nvPr>
        </p:nvGraphicFramePr>
        <p:xfrm>
          <a:off x="1179129" y="1618566"/>
          <a:ext cx="9833739" cy="4229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174">
                  <a:extLst>
                    <a:ext uri="{9D8B030D-6E8A-4147-A177-3AD203B41FA5}">
                      <a16:colId xmlns:a16="http://schemas.microsoft.com/office/drawing/2014/main" val="3139513806"/>
                    </a:ext>
                  </a:extLst>
                </a:gridCol>
                <a:gridCol w="8017565">
                  <a:extLst>
                    <a:ext uri="{9D8B030D-6E8A-4147-A177-3AD203B41FA5}">
                      <a16:colId xmlns:a16="http://schemas.microsoft.com/office/drawing/2014/main" val="913198275"/>
                    </a:ext>
                  </a:extLst>
                </a:gridCol>
              </a:tblGrid>
              <a:tr h="3692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Dimensions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615238"/>
                  </a:ext>
                </a:extLst>
              </a:tr>
              <a:tr h="643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Accessibility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Availability, Licensing, Interlinking, Security, Performance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314791"/>
                  </a:ext>
                </a:extLst>
              </a:tr>
              <a:tr h="643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Intrinsic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Accuracy, Consistency, Conciseness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559830"/>
                  </a:ext>
                </a:extLst>
              </a:tr>
              <a:tr h="643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Reputation, Believability, Veriﬁability, Objectivity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305761"/>
                  </a:ext>
                </a:extLst>
              </a:tr>
              <a:tr h="643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Dynamicity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Currency, Volatility, Timeliness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033682"/>
                  </a:ext>
                </a:extLst>
              </a:tr>
              <a:tr h="643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Contextual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Completeness, Amount-of-data, Relevancy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826893"/>
                  </a:ext>
                </a:extLst>
              </a:tr>
              <a:tr h="643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Representational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Representational-conciseness, Representational-consistency, Understandability, 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Interpretability, Versatility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067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AC896-E1A3-4E81-BBFB-619556C2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780" y="6406724"/>
            <a:ext cx="764215" cy="365125"/>
          </a:xfrm>
        </p:spPr>
        <p:txBody>
          <a:bodyPr/>
          <a:lstStyle/>
          <a:p>
            <a:fld id="{478934A9-E6F2-49B2-B27E-CC55081A8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0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6647F19-B2B1-499C-AE57-55DE3CA07C68}"/>
              </a:ext>
            </a:extLst>
          </p:cNvPr>
          <p:cNvSpPr txBox="1">
            <a:spLocks/>
          </p:cNvSpPr>
          <p:nvPr/>
        </p:nvSpPr>
        <p:spPr>
          <a:xfrm>
            <a:off x="1145376" y="2013153"/>
            <a:ext cx="3300416" cy="19492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Categories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9DB5A8F-C65A-4164-A5F9-6D5C60B07F13}"/>
              </a:ext>
            </a:extLst>
          </p:cNvPr>
          <p:cNvSpPr txBox="1">
            <a:spLocks/>
          </p:cNvSpPr>
          <p:nvPr/>
        </p:nvSpPr>
        <p:spPr>
          <a:xfrm>
            <a:off x="4445792" y="2013151"/>
            <a:ext cx="3300416" cy="194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21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Dimensions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7016D77-8062-4F84-AC86-E789EC292874}"/>
              </a:ext>
            </a:extLst>
          </p:cNvPr>
          <p:cNvSpPr txBox="1">
            <a:spLocks/>
          </p:cNvSpPr>
          <p:nvPr/>
        </p:nvSpPr>
        <p:spPr>
          <a:xfrm>
            <a:off x="7746208" y="2013151"/>
            <a:ext cx="3300416" cy="1949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40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METRICS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D7591F9-2905-4372-9413-83FB50E2FB9F}"/>
              </a:ext>
            </a:extLst>
          </p:cNvPr>
          <p:cNvSpPr txBox="1">
            <a:spLocks/>
          </p:cNvSpPr>
          <p:nvPr/>
        </p:nvSpPr>
        <p:spPr>
          <a:xfrm>
            <a:off x="4445792" y="3962402"/>
            <a:ext cx="3300416" cy="19492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0000"/>
                </a:solidFill>
              </a:rPr>
              <a:t>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0000"/>
                </a:solidFill>
              </a:rPr>
              <a:t>SHEX-</a:t>
            </a:r>
            <a:r>
              <a:rPr lang="en-US" sz="4000" dirty="0" err="1">
                <a:solidFill>
                  <a:srgbClr val="FF0000"/>
                </a:solidFill>
              </a:rPr>
              <a:t>rELATED</a:t>
            </a:r>
            <a:r>
              <a:rPr lang="en-US" sz="4000" dirty="0">
                <a:solidFill>
                  <a:srgbClr val="FF0000"/>
                </a:solidFill>
              </a:rPr>
              <a:t> METRICS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4A3398-9104-4796-B21B-7BE2BD31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3"/>
            <a:ext cx="10364451" cy="923984"/>
          </a:xfrm>
        </p:spPr>
        <p:txBody>
          <a:bodyPr/>
          <a:lstStyle/>
          <a:p>
            <a:r>
              <a:rPr lang="en-US" dirty="0"/>
              <a:t>Quality of referencing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A0BFDA-5F48-49E6-83AE-F6147731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779" y="6406724"/>
            <a:ext cx="764215" cy="365125"/>
          </a:xfrm>
        </p:spPr>
        <p:txBody>
          <a:bodyPr/>
          <a:lstStyle/>
          <a:p>
            <a:fld id="{478934A9-E6F2-49B2-B27E-CC55081A8E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13"/>
            <a:ext cx="10364451" cy="1395817"/>
          </a:xfrm>
        </p:spPr>
        <p:txBody>
          <a:bodyPr/>
          <a:lstStyle/>
          <a:p>
            <a:r>
              <a:rPr lang="en-US" dirty="0"/>
              <a:t>Dimension: </a:t>
            </a:r>
            <a:r>
              <a:rPr lang="en-US" b="0" i="0" dirty="0"/>
              <a:t>Accuracy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45DCD-3C1F-4C45-A5F6-48F2739D55D0}"/>
              </a:ext>
            </a:extLst>
          </p:cNvPr>
          <p:cNvGrpSpPr/>
          <p:nvPr/>
        </p:nvGrpSpPr>
        <p:grpSpPr>
          <a:xfrm>
            <a:off x="3268589" y="1203675"/>
            <a:ext cx="5654822" cy="457076"/>
            <a:chOff x="5014660" y="92107"/>
            <a:chExt cx="5654822" cy="45707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0815D7-A8D8-4649-8751-B476869FA4B5}"/>
                </a:ext>
              </a:extLst>
            </p:cNvPr>
            <p:cNvSpPr/>
            <p:nvPr/>
          </p:nvSpPr>
          <p:spPr>
            <a:xfrm>
              <a:off x="5014660" y="92107"/>
              <a:ext cx="5654822" cy="4570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94B34281-E444-43BC-AEE6-80D6E2D56B63}"/>
                </a:ext>
              </a:extLst>
            </p:cNvPr>
            <p:cNvSpPr txBox="1"/>
            <p:nvPr/>
          </p:nvSpPr>
          <p:spPr>
            <a:xfrm>
              <a:off x="5028047" y="105494"/>
              <a:ext cx="5628048" cy="430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/>
                <a:t>Syntactic validity of reference triples</a:t>
              </a:r>
              <a:endParaRPr lang="en-US" sz="2400" kern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E900CEC-1787-4D4C-834A-7D1D942D26C1}"/>
              </a:ext>
            </a:extLst>
          </p:cNvPr>
          <p:cNvSpPr txBox="1"/>
          <p:nvPr/>
        </p:nvSpPr>
        <p:spPr>
          <a:xfrm>
            <a:off x="698238" y="5791319"/>
            <a:ext cx="2977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Wikidata RDF model of references Shape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A8561E-9A69-4D85-815A-F01EE31EA158}"/>
              </a:ext>
            </a:extLst>
          </p:cNvPr>
          <p:cNvSpPr txBox="1"/>
          <p:nvPr/>
        </p:nvSpPr>
        <p:spPr>
          <a:xfrm>
            <a:off x="9263270" y="2787087"/>
            <a:ext cx="262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 -&gt; full score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7FB0A-3806-4B57-9FBE-3C2B8AAE9522}"/>
              </a:ext>
            </a:extLst>
          </p:cNvPr>
          <p:cNvSpPr txBox="1"/>
          <p:nvPr/>
        </p:nvSpPr>
        <p:spPr>
          <a:xfrm>
            <a:off x="9263270" y="4773753"/>
            <a:ext cx="262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 -&gt;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1-(no. fails/total)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B2CF6A-6985-43DB-B9EC-2435D564E410}"/>
              </a:ext>
            </a:extLst>
          </p:cNvPr>
          <p:cNvCxnSpPr>
            <a:cxnSpLocks/>
            <a:stCxn id="9" idx="6"/>
            <a:endCxn id="30" idx="1"/>
          </p:cNvCxnSpPr>
          <p:nvPr/>
        </p:nvCxnSpPr>
        <p:spPr>
          <a:xfrm flipV="1">
            <a:off x="7569016" y="3017920"/>
            <a:ext cx="1694254" cy="102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4A502C-FBDD-42A6-AF9E-60ED51091CE8}"/>
              </a:ext>
            </a:extLst>
          </p:cNvPr>
          <p:cNvCxnSpPr>
            <a:cxnSpLocks/>
            <a:stCxn id="9" idx="6"/>
            <a:endCxn id="31" idx="1"/>
          </p:cNvCxnSpPr>
          <p:nvPr/>
        </p:nvCxnSpPr>
        <p:spPr>
          <a:xfrm>
            <a:off x="7569016" y="4038654"/>
            <a:ext cx="1694254" cy="965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CD4FA511-3961-4E5C-891B-8B44BFD7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126" y="6353538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1089E-415A-4D68-A029-D48C29D8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9" y="2528269"/>
            <a:ext cx="4386744" cy="3024982"/>
          </a:xfrm>
          <a:prstGeom prst="rect">
            <a:avLst/>
          </a:prstGeom>
        </p:spPr>
      </p:pic>
      <p:pic>
        <p:nvPicPr>
          <p:cNvPr id="1028" name="Picture 4" descr="Database Icon | Small &amp;amp; Flat Iconset | paomedia">
            <a:extLst>
              <a:ext uri="{FF2B5EF4-FFF2-40B4-BE49-F238E27FC236}">
                <a16:creationId xmlns:a16="http://schemas.microsoft.com/office/drawing/2014/main" id="{7A1A5DE4-710B-42A4-89F0-5D4CC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00" y="5053945"/>
            <a:ext cx="1788819" cy="17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0587F3-3B17-47E3-9A35-0CBD6069C4C5}"/>
              </a:ext>
            </a:extLst>
          </p:cNvPr>
          <p:cNvSpPr/>
          <p:nvPr/>
        </p:nvSpPr>
        <p:spPr>
          <a:xfrm>
            <a:off x="5077608" y="3540411"/>
            <a:ext cx="2491408" cy="99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ShEx validator like shex.js /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PyShEx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0CE032-94DC-4B53-91AB-F69EC978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53" y="5840679"/>
            <a:ext cx="1010168" cy="7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Multidocument 13">
            <a:extLst>
              <a:ext uri="{FF2B5EF4-FFF2-40B4-BE49-F238E27FC236}">
                <a16:creationId xmlns:a16="http://schemas.microsoft.com/office/drawing/2014/main" id="{A2AE96AE-553A-462D-ABFA-7B1F5612D9FC}"/>
              </a:ext>
            </a:extLst>
          </p:cNvPr>
          <p:cNvSpPr/>
          <p:nvPr/>
        </p:nvSpPr>
        <p:spPr>
          <a:xfrm>
            <a:off x="5614320" y="2004293"/>
            <a:ext cx="1417982" cy="85961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Statement node IDs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3D9953-19E3-4DF4-9F3B-BE6E34A9614A}"/>
              </a:ext>
            </a:extLst>
          </p:cNvPr>
          <p:cNvCxnSpPr>
            <a:stCxn id="14" idx="2"/>
            <a:endCxn id="9" idx="0"/>
          </p:cNvCxnSpPr>
          <p:nvPr/>
        </p:nvCxnSpPr>
        <p:spPr>
          <a:xfrm>
            <a:off x="6224709" y="2831349"/>
            <a:ext cx="98603" cy="70906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5E4A1F-CD82-4ECC-99B4-21A9FD8F342F}"/>
              </a:ext>
            </a:extLst>
          </p:cNvPr>
          <p:cNvCxnSpPr>
            <a:cxnSpLocks/>
            <a:stCxn id="7" idx="3"/>
            <a:endCxn id="9" idx="2"/>
          </p:cNvCxnSpPr>
          <p:nvPr/>
        </p:nvCxnSpPr>
        <p:spPr>
          <a:xfrm flipV="1">
            <a:off x="4630403" y="4038654"/>
            <a:ext cx="447205" cy="210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250EE3F-D9A9-4F2F-8E9D-19169BAB7D00}"/>
              </a:ext>
            </a:extLst>
          </p:cNvPr>
          <p:cNvCxnSpPr>
            <a:cxnSpLocks/>
            <a:stCxn id="1028" idx="0"/>
            <a:endCxn id="9" idx="4"/>
          </p:cNvCxnSpPr>
          <p:nvPr/>
        </p:nvCxnSpPr>
        <p:spPr>
          <a:xfrm flipV="1">
            <a:off x="6099710" y="4536897"/>
            <a:ext cx="223602" cy="51704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/>
              <a:t>Dimension: </a:t>
            </a:r>
            <a:r>
              <a:rPr lang="en-US" sz="3600" b="0" i="0" dirty="0"/>
              <a:t>Completeness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14057-CF59-419F-B642-4F577321F072}"/>
              </a:ext>
            </a:extLst>
          </p:cNvPr>
          <p:cNvSpPr txBox="1"/>
          <p:nvPr/>
        </p:nvSpPr>
        <p:spPr>
          <a:xfrm>
            <a:off x="1172506" y="1898713"/>
            <a:ext cx="9846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How many classes and properties have a defined Entity Schemas (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Eids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 for references?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56197E-9E5E-474E-A646-4A7A53A8DC63}"/>
              </a:ext>
            </a:extLst>
          </p:cNvPr>
          <p:cNvGrpSpPr/>
          <p:nvPr/>
        </p:nvGrpSpPr>
        <p:grpSpPr>
          <a:xfrm>
            <a:off x="3268586" y="1303134"/>
            <a:ext cx="5654822" cy="365756"/>
            <a:chOff x="5014660" y="52999"/>
            <a:chExt cx="5654822" cy="36575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04B3818-C773-425C-93A5-4F62E8C477A1}"/>
                </a:ext>
              </a:extLst>
            </p:cNvPr>
            <p:cNvSpPr/>
            <p:nvPr/>
          </p:nvSpPr>
          <p:spPr>
            <a:xfrm>
              <a:off x="5014660" y="52999"/>
              <a:ext cx="5654822" cy="3657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2E97D488-BE33-4608-AE09-6BE84D91EC5C}"/>
                </a:ext>
              </a:extLst>
            </p:cNvPr>
            <p:cNvSpPr txBox="1"/>
            <p:nvPr/>
          </p:nvSpPr>
          <p:spPr>
            <a:xfrm>
              <a:off x="5025373" y="63712"/>
              <a:ext cx="5633396" cy="34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/>
                <a:t>Schema completeness of references</a:t>
              </a:r>
              <a:endParaRPr lang="en-US" sz="2000" kern="12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6BB0FD-9D7E-45C3-9E1E-77D1A73C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45" y="2959533"/>
            <a:ext cx="6573703" cy="35166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C7A34-3CC9-454E-8C65-8E526DB9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720" y="6301399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9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/>
              <a:t>Dimension: </a:t>
            </a:r>
            <a:r>
              <a:rPr lang="en-US" sz="3600" b="0" i="0" dirty="0"/>
              <a:t>Completeness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56197E-9E5E-474E-A646-4A7A53A8DC63}"/>
              </a:ext>
            </a:extLst>
          </p:cNvPr>
          <p:cNvGrpSpPr/>
          <p:nvPr/>
        </p:nvGrpSpPr>
        <p:grpSpPr>
          <a:xfrm>
            <a:off x="3268586" y="1303134"/>
            <a:ext cx="5654822" cy="365756"/>
            <a:chOff x="5014660" y="52999"/>
            <a:chExt cx="5654822" cy="36575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04B3818-C773-425C-93A5-4F62E8C477A1}"/>
                </a:ext>
              </a:extLst>
            </p:cNvPr>
            <p:cNvSpPr/>
            <p:nvPr/>
          </p:nvSpPr>
          <p:spPr>
            <a:xfrm>
              <a:off x="5014660" y="52999"/>
              <a:ext cx="5654822" cy="3657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2E97D488-BE33-4608-AE09-6BE84D91EC5C}"/>
                </a:ext>
              </a:extLst>
            </p:cNvPr>
            <p:cNvSpPr txBox="1"/>
            <p:nvPr/>
          </p:nvSpPr>
          <p:spPr>
            <a:xfrm>
              <a:off x="5025373" y="63712"/>
              <a:ext cx="5633396" cy="34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/>
                <a:t>Schema completeness of references</a:t>
              </a:r>
              <a:endParaRPr lang="en-US" sz="2000" kern="12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6B80F4C-9E5D-43F3-802C-1B1FF3004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1679603"/>
            <a:ext cx="10853733" cy="499471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C7A34-3CC9-454E-8C65-8E526DB9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1720" y="6309197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AECB0-56EE-4B76-8D46-B5868C0DF9B4}"/>
              </a:ext>
            </a:extLst>
          </p:cNvPr>
          <p:cNvSpPr txBox="1"/>
          <p:nvPr/>
        </p:nvSpPr>
        <p:spPr>
          <a:xfrm>
            <a:off x="5480130" y="5986031"/>
            <a:ext cx="439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https://www.wikidata.org/wiki/Wikidata:Database_reports/EntitySchema_directory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7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/>
              <a:t>Dimension: </a:t>
            </a:r>
            <a:r>
              <a:rPr lang="en-US" sz="3600" b="0" i="0" dirty="0"/>
              <a:t>Completeness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97D2BC-CA19-4B9A-A104-0B8AD9EF6066}"/>
              </a:ext>
            </a:extLst>
          </p:cNvPr>
          <p:cNvGrpSpPr/>
          <p:nvPr/>
        </p:nvGrpSpPr>
        <p:grpSpPr>
          <a:xfrm>
            <a:off x="3268589" y="1404730"/>
            <a:ext cx="5654822" cy="365756"/>
            <a:chOff x="5014660" y="992533"/>
            <a:chExt cx="5654822" cy="36575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E2B3015-0B2D-4A18-975E-809DF8AA2928}"/>
                </a:ext>
              </a:extLst>
            </p:cNvPr>
            <p:cNvSpPr/>
            <p:nvPr/>
          </p:nvSpPr>
          <p:spPr>
            <a:xfrm>
              <a:off x="5014660" y="992533"/>
              <a:ext cx="5654822" cy="3657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BFC483D9-8AAF-4D0B-99E7-9861CF63AE66}"/>
                </a:ext>
              </a:extLst>
            </p:cNvPr>
            <p:cNvSpPr txBox="1"/>
            <p:nvPr/>
          </p:nvSpPr>
          <p:spPr>
            <a:xfrm>
              <a:off x="5025373" y="1003246"/>
              <a:ext cx="5633396" cy="34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dirty="0"/>
                <a:t>Schema-based property completeness of references</a:t>
              </a:r>
              <a:endParaRPr lang="en-US" sz="2000" kern="12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C65F8AF-9B5F-48AE-B031-9DDF9A474B6D}"/>
              </a:ext>
            </a:extLst>
          </p:cNvPr>
          <p:cNvSpPr txBox="1"/>
          <p:nvPr/>
        </p:nvSpPr>
        <p:spPr>
          <a:xfrm>
            <a:off x="1172506" y="2070990"/>
            <a:ext cx="9846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If a reference schema is defined for class/fact of type X, how many instances of X have got a reference with the property mentioned in the schema?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76D840-2CDB-4805-97DA-FCD02860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7" y="3140949"/>
            <a:ext cx="6217557" cy="33261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3F6743-3F8F-49FD-9A7D-3BC7D64CDD62}"/>
              </a:ext>
            </a:extLst>
          </p:cNvPr>
          <p:cNvSpPr txBox="1"/>
          <p:nvPr/>
        </p:nvSpPr>
        <p:spPr>
          <a:xfrm>
            <a:off x="6362870" y="4573171"/>
            <a:ext cx="739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=&gt;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D24450-36A4-478D-A13D-8368834BD495}"/>
              </a:ext>
            </a:extLst>
          </p:cNvPr>
          <p:cNvSpPr txBox="1"/>
          <p:nvPr/>
        </p:nvSpPr>
        <p:spPr>
          <a:xfrm>
            <a:off x="7101896" y="3742174"/>
            <a:ext cx="4332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How many disease has got reference using P248/P699/P813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7C0681-F86D-4BB5-84E7-DF316C2EE05B}"/>
              </a:ext>
            </a:extLst>
          </p:cNvPr>
          <p:cNvSpPr txBox="1"/>
          <p:nvPr/>
        </p:nvSpPr>
        <p:spPr>
          <a:xfrm>
            <a:off x="7101896" y="4774763"/>
            <a:ext cx="4560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How many symptoms has got reference using P248/P8656/P813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D45FDC-E4A8-4B09-B21C-2D2BA7529C30}"/>
              </a:ext>
            </a:extLst>
          </p:cNvPr>
          <p:cNvSpPr txBox="1"/>
          <p:nvPr/>
        </p:nvSpPr>
        <p:spPr>
          <a:xfrm>
            <a:off x="6988339" y="5865833"/>
            <a:ext cx="4560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791152-A5C5-4296-8314-A48F7EFD944F}"/>
              </a:ext>
            </a:extLst>
          </p:cNvPr>
          <p:cNvSpPr txBox="1"/>
          <p:nvPr/>
        </p:nvSpPr>
        <p:spPr>
          <a:xfrm>
            <a:off x="209747" y="646706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https://www.wikidata.org/wiki/EntitySchema:E273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405A3-A03B-407E-8546-BD8FE920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248" y="6327498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345-196F-4154-8672-C19380EA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69" y="8913"/>
            <a:ext cx="10364451" cy="1395817"/>
          </a:xfrm>
        </p:spPr>
        <p:txBody>
          <a:bodyPr/>
          <a:lstStyle/>
          <a:p>
            <a:r>
              <a:rPr lang="en-US" dirty="0"/>
              <a:t>Dimension: </a:t>
            </a:r>
            <a:r>
              <a:rPr lang="en-US" sz="3600" b="0" i="0" dirty="0"/>
              <a:t>Completeness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B69170-E421-4FB8-81E4-837BB062C5DF}"/>
              </a:ext>
            </a:extLst>
          </p:cNvPr>
          <p:cNvGrpSpPr/>
          <p:nvPr/>
        </p:nvGrpSpPr>
        <p:grpSpPr>
          <a:xfrm>
            <a:off x="3268589" y="1404730"/>
            <a:ext cx="5654822" cy="365756"/>
            <a:chOff x="5014660" y="532518"/>
            <a:chExt cx="5654822" cy="36575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58C93BA-4DD2-43E3-B460-48F9115C8BD9}"/>
                </a:ext>
              </a:extLst>
            </p:cNvPr>
            <p:cNvSpPr/>
            <p:nvPr/>
          </p:nvSpPr>
          <p:spPr>
            <a:xfrm>
              <a:off x="5014660" y="532518"/>
              <a:ext cx="5654822" cy="3657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DA00E2D2-B899-46EE-8520-3B803517B3B1}"/>
                </a:ext>
              </a:extLst>
            </p:cNvPr>
            <p:cNvSpPr txBox="1"/>
            <p:nvPr/>
          </p:nvSpPr>
          <p:spPr>
            <a:xfrm>
              <a:off x="5025373" y="543231"/>
              <a:ext cx="5633396" cy="34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dirty="0"/>
                <a:t>Property completeness of references</a:t>
              </a:r>
              <a:endParaRPr lang="en-US" sz="2000" kern="1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0129914-D0CA-4A27-926F-C9AC4175882F}"/>
              </a:ext>
            </a:extLst>
          </p:cNvPr>
          <p:cNvSpPr txBox="1"/>
          <p:nvPr/>
        </p:nvSpPr>
        <p:spPr>
          <a:xfrm>
            <a:off x="166096" y="2481808"/>
            <a:ext cx="3771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If a fact of type X has a reference using the ref-property Y, how many other type X facts have a reference using property 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42BCC-3A00-4156-B9A2-34FBE54A5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75"/>
          <a:stretch/>
        </p:blipFill>
        <p:spPr>
          <a:xfrm>
            <a:off x="8149229" y="2123998"/>
            <a:ext cx="3876675" cy="4524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260D1-443A-4C8B-A084-B2A385955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2123998"/>
            <a:ext cx="3771900" cy="42481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12E344-8197-416C-A6BD-934C3F562722}"/>
              </a:ext>
            </a:extLst>
          </p:cNvPr>
          <p:cNvCxnSpPr/>
          <p:nvPr/>
        </p:nvCxnSpPr>
        <p:spPr>
          <a:xfrm>
            <a:off x="4210050" y="3299791"/>
            <a:ext cx="71975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0ACF02-0E47-4497-AA0F-05F2CC50F914}"/>
              </a:ext>
            </a:extLst>
          </p:cNvPr>
          <p:cNvSpPr txBox="1"/>
          <p:nvPr/>
        </p:nvSpPr>
        <p:spPr>
          <a:xfrm>
            <a:off x="4389989" y="3299791"/>
            <a:ext cx="359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7A5B86-BA40-40CC-BB7E-3A1EEF70CAF1}"/>
              </a:ext>
            </a:extLst>
          </p:cNvPr>
          <p:cNvCxnSpPr>
            <a:cxnSpLocks/>
          </p:cNvCxnSpPr>
          <p:nvPr/>
        </p:nvCxnSpPr>
        <p:spPr>
          <a:xfrm>
            <a:off x="8205581" y="3315492"/>
            <a:ext cx="61581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B054F5-1570-47AF-8826-3AD38A5E01FC}"/>
              </a:ext>
            </a:extLst>
          </p:cNvPr>
          <p:cNvSpPr txBox="1"/>
          <p:nvPr/>
        </p:nvSpPr>
        <p:spPr>
          <a:xfrm>
            <a:off x="8385520" y="3308866"/>
            <a:ext cx="307907" cy="37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699E4C-0178-44C0-A646-2BEBA23FCB03}"/>
              </a:ext>
            </a:extLst>
          </p:cNvPr>
          <p:cNvCxnSpPr>
            <a:cxnSpLocks/>
          </p:cNvCxnSpPr>
          <p:nvPr/>
        </p:nvCxnSpPr>
        <p:spPr>
          <a:xfrm>
            <a:off x="10389704" y="4784035"/>
            <a:ext cx="0" cy="173603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CBE971-9C6E-4CD8-A18F-C96A0BD23976}"/>
              </a:ext>
            </a:extLst>
          </p:cNvPr>
          <p:cNvSpPr txBox="1"/>
          <p:nvPr/>
        </p:nvSpPr>
        <p:spPr>
          <a:xfrm>
            <a:off x="10121681" y="5420139"/>
            <a:ext cx="148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93D9DE-F341-4D43-818F-722230A20492}"/>
              </a:ext>
            </a:extLst>
          </p:cNvPr>
          <p:cNvCxnSpPr>
            <a:cxnSpLocks/>
          </p:cNvCxnSpPr>
          <p:nvPr/>
        </p:nvCxnSpPr>
        <p:spPr>
          <a:xfrm>
            <a:off x="10575859" y="4019538"/>
            <a:ext cx="914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0C690F1-0EC3-47DD-9C1F-06466910A588}"/>
              </a:ext>
            </a:extLst>
          </p:cNvPr>
          <p:cNvSpPr txBox="1"/>
          <p:nvPr/>
        </p:nvSpPr>
        <p:spPr>
          <a:xfrm>
            <a:off x="10824542" y="4019538"/>
            <a:ext cx="83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Y!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2CDC50-536D-4D3A-A6B0-E3508FED8F3F}"/>
              </a:ext>
            </a:extLst>
          </p:cNvPr>
          <p:cNvCxnSpPr>
            <a:cxnSpLocks/>
          </p:cNvCxnSpPr>
          <p:nvPr/>
        </p:nvCxnSpPr>
        <p:spPr>
          <a:xfrm>
            <a:off x="7586869" y="5789471"/>
            <a:ext cx="0" cy="5565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4331C76-F1E2-4599-A3B2-A213C59D6155}"/>
              </a:ext>
            </a:extLst>
          </p:cNvPr>
          <p:cNvSpPr txBox="1"/>
          <p:nvPr/>
        </p:nvSpPr>
        <p:spPr>
          <a:xfrm>
            <a:off x="7577401" y="5858130"/>
            <a:ext cx="83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Y!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84DD470E-64FD-4752-9DBC-FF98315F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429" y="6283562"/>
            <a:ext cx="764215" cy="365125"/>
          </a:xfrm>
        </p:spPr>
        <p:txBody>
          <a:bodyPr/>
          <a:lstStyle/>
          <a:p>
            <a:fld id="{427B0C44-8EC0-4498-8F84-E53C0853ED71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6A840B-1CE7-4F95-A046-7A3FA98A161A}"/>
              </a:ext>
            </a:extLst>
          </p:cNvPr>
          <p:cNvCxnSpPr>
            <a:cxnSpLocks/>
          </p:cNvCxnSpPr>
          <p:nvPr/>
        </p:nvCxnSpPr>
        <p:spPr>
          <a:xfrm>
            <a:off x="6567414" y="4236134"/>
            <a:ext cx="914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8AFF042-DBC3-41F0-99AA-DDFAD917FB9D}"/>
              </a:ext>
            </a:extLst>
          </p:cNvPr>
          <p:cNvSpPr txBox="1"/>
          <p:nvPr/>
        </p:nvSpPr>
        <p:spPr>
          <a:xfrm>
            <a:off x="6816097" y="4236134"/>
            <a:ext cx="83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3453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F0F04F135524091B652E180AF4D99" ma:contentTypeVersion="13" ma:contentTypeDescription="Create a new document." ma:contentTypeScope="" ma:versionID="23cc756c67b708e5c32662c4973bf79a">
  <xsd:schema xmlns:xsd="http://www.w3.org/2001/XMLSchema" xmlns:xs="http://www.w3.org/2001/XMLSchema" xmlns:p="http://schemas.microsoft.com/office/2006/metadata/properties" xmlns:ns3="bb485955-dbd4-44f4-8c95-bcd91cdea823" xmlns:ns4="834f5ded-c67c-4415-b0a7-cfb1eeea68cf" targetNamespace="http://schemas.microsoft.com/office/2006/metadata/properties" ma:root="true" ma:fieldsID="aab516e492f750f1e4f564fbb580ac59" ns3:_="" ns4:_="">
    <xsd:import namespace="bb485955-dbd4-44f4-8c95-bcd91cdea823"/>
    <xsd:import namespace="834f5ded-c67c-4415-b0a7-cfb1eeea68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85955-dbd4-44f4-8c95-bcd91cdea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f5ded-c67c-4415-b0a7-cfb1eeea6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70CA12-12B1-4AFE-A106-F5CDB07D0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85955-dbd4-44f4-8c95-bcd91cdea823"/>
    <ds:schemaRef ds:uri="834f5ded-c67c-4415-b0a7-cfb1eeea6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634F3-C2A9-44A3-A17C-29C3C28E5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43C588-0633-4999-8CF3-8D829643766A}">
  <ds:schemaRefs>
    <ds:schemaRef ds:uri="http://schemas.microsoft.com/office/infopath/2007/PartnerControls"/>
    <ds:schemaRef ds:uri="834f5ded-c67c-4415-b0a7-cfb1eeea68c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b485955-dbd4-44f4-8c95-bcd91cdea82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1171</TotalTime>
  <Words>589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Droid Sans</vt:lpstr>
      <vt:lpstr>inherit</vt:lpstr>
      <vt:lpstr>Tw Cen MT</vt:lpstr>
      <vt:lpstr>Droplet</vt:lpstr>
      <vt:lpstr>ShEx in Reference Quality  and Subsetting</vt:lpstr>
      <vt:lpstr>Data Quality</vt:lpstr>
      <vt:lpstr>Data Quality IN linked data [1]</vt:lpstr>
      <vt:lpstr>Quality of referencing</vt:lpstr>
      <vt:lpstr>Dimension: Accuracy</vt:lpstr>
      <vt:lpstr>Dimension: Completeness</vt:lpstr>
      <vt:lpstr>Dimension: Completeness</vt:lpstr>
      <vt:lpstr>Dimension: Completeness</vt:lpstr>
      <vt:lpstr>Dimension: Completeness</vt:lpstr>
      <vt:lpstr>Subsetting KGs</vt:lpstr>
      <vt:lpstr>Topical subsets</vt:lpstr>
      <vt:lpstr>Subsetting TOOLS</vt:lpstr>
      <vt:lpstr>Defining subset via shex</vt:lpstr>
      <vt:lpstr>Defining subset via shex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ShEx in Reference Quality  and Subsetting</dc:title>
  <dc:creator>Hosseini Beghaeiraveri, Seyed Amir</dc:creator>
  <cp:lastModifiedBy>Hosseini Beghaeiraveri, Seyed Amir</cp:lastModifiedBy>
  <cp:revision>19</cp:revision>
  <dcterms:created xsi:type="dcterms:W3CDTF">2022-01-09T11:14:01Z</dcterms:created>
  <dcterms:modified xsi:type="dcterms:W3CDTF">2022-01-10T06:45:53Z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0x010100C8CF0F04F135524091B652E180AF4D99</vt:lpwstr>
  </property>
</Properties>
</file>